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60" r:id="rId4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5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9"/>
    <a:srgbClr val="F1F1F1"/>
    <a:srgbClr val="44546A"/>
    <a:srgbClr val="3B3838"/>
    <a:srgbClr val="00B0F0"/>
    <a:srgbClr val="69BB77"/>
    <a:srgbClr val="8CD49B"/>
    <a:srgbClr val="70AD47"/>
    <a:srgbClr val="FFC000"/>
    <a:srgbClr val="096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45" autoAdjust="0"/>
  </p:normalViewPr>
  <p:slideViewPr>
    <p:cSldViewPr snapToGrid="0" showGuides="1">
      <p:cViewPr varScale="1">
        <p:scale>
          <a:sx n="64" d="100"/>
          <a:sy n="64" d="100"/>
        </p:scale>
        <p:origin x="645" y="62"/>
      </p:cViewPr>
      <p:guideLst>
        <p:guide orient="horz" pos="4365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3" d="100"/>
          <a:sy n="123" d="100"/>
        </p:scale>
        <p:origin x="4904" y="60"/>
      </p:cViewPr>
      <p:guideLst/>
    </p:cSldViewPr>
  </p:notesViewPr>
  <p:gridSpacing cx="381600" cy="381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B46723C-77D6-27C3-19E2-8E9AB84933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405865-36CF-8937-FE94-8A062E6DE6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C3F81-7E3B-4CC3-A5E8-828A4A0BFB2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EF73BF-50C4-7A63-6201-968B3EB46E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FDA9EF-E299-CC2B-DF92-51A09F7228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69A4-72A5-4826-9764-B8FFE9A9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05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03074-FC39-41F9-B88F-22DD77E4860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EE62B-1894-4AA6-B5D2-DD636863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8E4E79E6-1C87-487C-A6B9-325A0FAA4060}"/>
              </a:ext>
            </a:extLst>
          </p:cNvPr>
          <p:cNvGrpSpPr/>
          <p:nvPr userDrawn="1"/>
        </p:nvGrpSpPr>
        <p:grpSpPr>
          <a:xfrm>
            <a:off x="-1085463" y="-516853"/>
            <a:ext cx="6203397" cy="8121626"/>
            <a:chOff x="-1085463" y="-516853"/>
            <a:chExt cx="6203397" cy="8121626"/>
          </a:xfrm>
        </p:grpSpPr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829A9232-EF37-402E-A8DD-BC817D03F062}"/>
                </a:ext>
              </a:extLst>
            </p:cNvPr>
            <p:cNvSpPr/>
            <p:nvPr userDrawn="1"/>
          </p:nvSpPr>
          <p:spPr>
            <a:xfrm rot="8520000">
              <a:off x="-687595" y="7113688"/>
              <a:ext cx="5062077" cy="491085"/>
            </a:xfrm>
            <a:custGeom>
              <a:avLst/>
              <a:gdLst>
                <a:gd name="connsiteX0" fmla="*/ 5824344 w 5824344"/>
                <a:gd name="connsiteY0" fmla="*/ 0 h 565034"/>
                <a:gd name="connsiteX1" fmla="*/ 5382891 w 5824344"/>
                <a:gd name="connsiteY1" fmla="*/ 565034 h 565034"/>
                <a:gd name="connsiteX2" fmla="*/ 0 w 5824344"/>
                <a:gd name="connsiteY2" fmla="*/ 565034 h 565034"/>
                <a:gd name="connsiteX3" fmla="*/ 0 w 5824344"/>
                <a:gd name="connsiteY3" fmla="*/ 0 h 56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344" h="565034">
                  <a:moveTo>
                    <a:pt x="5824344" y="0"/>
                  </a:moveTo>
                  <a:lnTo>
                    <a:pt x="5382891" y="565034"/>
                  </a:lnTo>
                  <a:lnTo>
                    <a:pt x="0" y="56503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ECECEC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EEB3AEF8-49DC-4AB9-A405-8A9CDE4820D8}"/>
                </a:ext>
              </a:extLst>
            </p:cNvPr>
            <p:cNvSpPr/>
            <p:nvPr userDrawn="1"/>
          </p:nvSpPr>
          <p:spPr>
            <a:xfrm rot="8520000">
              <a:off x="-682415" y="6503137"/>
              <a:ext cx="5013187" cy="491086"/>
            </a:xfrm>
            <a:custGeom>
              <a:avLst/>
              <a:gdLst>
                <a:gd name="connsiteX0" fmla="*/ 5768091 w 5768091"/>
                <a:gd name="connsiteY0" fmla="*/ 0 h 565035"/>
                <a:gd name="connsiteX1" fmla="*/ 5326638 w 5768091"/>
                <a:gd name="connsiteY1" fmla="*/ 565035 h 565035"/>
                <a:gd name="connsiteX2" fmla="*/ 1 w 5768091"/>
                <a:gd name="connsiteY2" fmla="*/ 565034 h 565035"/>
                <a:gd name="connsiteX3" fmla="*/ 0 w 5768091"/>
                <a:gd name="connsiteY3" fmla="*/ 0 h 5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1" h="565035">
                  <a:moveTo>
                    <a:pt x="5768091" y="0"/>
                  </a:moveTo>
                  <a:lnTo>
                    <a:pt x="5326638" y="565035"/>
                  </a:lnTo>
                  <a:lnTo>
                    <a:pt x="1" y="56503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D3D3D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CCA33158-C291-4C81-9C59-EE697344C748}"/>
                </a:ext>
              </a:extLst>
            </p:cNvPr>
            <p:cNvSpPr/>
            <p:nvPr userDrawn="1"/>
          </p:nvSpPr>
          <p:spPr>
            <a:xfrm rot="8520000">
              <a:off x="-949320" y="5113010"/>
              <a:ext cx="5013185" cy="1358137"/>
            </a:xfrm>
            <a:custGeom>
              <a:avLst/>
              <a:gdLst>
                <a:gd name="connsiteX0" fmla="*/ 5768089 w 5768089"/>
                <a:gd name="connsiteY0" fmla="*/ 0 h 1562650"/>
                <a:gd name="connsiteX1" fmla="*/ 4547213 w 5768089"/>
                <a:gd name="connsiteY1" fmla="*/ 1562650 h 1562650"/>
                <a:gd name="connsiteX2" fmla="*/ 1 w 5768089"/>
                <a:gd name="connsiteY2" fmla="*/ 1562650 h 1562650"/>
                <a:gd name="connsiteX3" fmla="*/ 0 w 5768089"/>
                <a:gd name="connsiteY3" fmla="*/ 0 h 15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89" h="1562650">
                  <a:moveTo>
                    <a:pt x="5768089" y="0"/>
                  </a:moveTo>
                  <a:lnTo>
                    <a:pt x="4547213" y="1562650"/>
                  </a:lnTo>
                  <a:lnTo>
                    <a:pt x="1" y="15626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E8E8E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CF70D719-A856-491A-84B3-E6A53F044D00}"/>
                </a:ext>
              </a:extLst>
            </p:cNvPr>
            <p:cNvSpPr/>
            <p:nvPr userDrawn="1"/>
          </p:nvSpPr>
          <p:spPr>
            <a:xfrm rot="8520000">
              <a:off x="-742395" y="3997744"/>
              <a:ext cx="5013187" cy="685934"/>
            </a:xfrm>
            <a:custGeom>
              <a:avLst/>
              <a:gdLst>
                <a:gd name="connsiteX0" fmla="*/ 5768092 w 5768092"/>
                <a:gd name="connsiteY0" fmla="*/ 1 h 789224"/>
                <a:gd name="connsiteX1" fmla="*/ 5151483 w 5768092"/>
                <a:gd name="connsiteY1" fmla="*/ 789224 h 789224"/>
                <a:gd name="connsiteX2" fmla="*/ 0 w 5768092"/>
                <a:gd name="connsiteY2" fmla="*/ 789223 h 789224"/>
                <a:gd name="connsiteX3" fmla="*/ 1 w 5768092"/>
                <a:gd name="connsiteY3" fmla="*/ 0 h 78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2" h="789224">
                  <a:moveTo>
                    <a:pt x="5768092" y="1"/>
                  </a:moveTo>
                  <a:lnTo>
                    <a:pt x="5151483" y="789224"/>
                  </a:lnTo>
                  <a:lnTo>
                    <a:pt x="0" y="789223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D3D3D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AB04AAFB-BE08-416A-B56C-52F69F995EC0}"/>
                </a:ext>
              </a:extLst>
            </p:cNvPr>
            <p:cNvSpPr/>
            <p:nvPr userDrawn="1"/>
          </p:nvSpPr>
          <p:spPr>
            <a:xfrm rot="8520000">
              <a:off x="-1085463" y="2126291"/>
              <a:ext cx="5013186" cy="1800405"/>
            </a:xfrm>
            <a:custGeom>
              <a:avLst/>
              <a:gdLst>
                <a:gd name="connsiteX0" fmla="*/ 5768090 w 5768090"/>
                <a:gd name="connsiteY0" fmla="*/ 0 h 2071516"/>
                <a:gd name="connsiteX1" fmla="*/ 4149644 w 5768090"/>
                <a:gd name="connsiteY1" fmla="*/ 2071516 h 2071516"/>
                <a:gd name="connsiteX2" fmla="*/ 0 w 5768090"/>
                <a:gd name="connsiteY2" fmla="*/ 2071516 h 2071516"/>
                <a:gd name="connsiteX3" fmla="*/ 1 w 5768090"/>
                <a:gd name="connsiteY3" fmla="*/ 0 h 207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0" h="2071516">
                  <a:moveTo>
                    <a:pt x="5768090" y="0"/>
                  </a:moveTo>
                  <a:lnTo>
                    <a:pt x="4149644" y="2071516"/>
                  </a:lnTo>
                  <a:lnTo>
                    <a:pt x="0" y="207151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F1F1F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id="{9617E10A-4A14-47AF-8BEC-0ADF48286D67}"/>
                </a:ext>
              </a:extLst>
            </p:cNvPr>
            <p:cNvSpPr/>
            <p:nvPr userDrawn="1"/>
          </p:nvSpPr>
          <p:spPr>
            <a:xfrm rot="8520000">
              <a:off x="-729674" y="1577437"/>
              <a:ext cx="5847608" cy="249034"/>
            </a:xfrm>
            <a:custGeom>
              <a:avLst/>
              <a:gdLst>
                <a:gd name="connsiteX0" fmla="*/ 318749 w 5847608"/>
                <a:gd name="connsiteY0" fmla="*/ 249034 h 249034"/>
                <a:gd name="connsiteX1" fmla="*/ 0 w 5847608"/>
                <a:gd name="connsiteY1" fmla="*/ 0 h 249034"/>
                <a:gd name="connsiteX2" fmla="*/ 5847608 w 5847608"/>
                <a:gd name="connsiteY2" fmla="*/ 0 h 249034"/>
                <a:gd name="connsiteX3" fmla="*/ 5653041 w 5847608"/>
                <a:gd name="connsiteY3" fmla="*/ 249034 h 24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7608" h="249034">
                  <a:moveTo>
                    <a:pt x="318749" y="249034"/>
                  </a:moveTo>
                  <a:lnTo>
                    <a:pt x="0" y="0"/>
                  </a:lnTo>
                  <a:lnTo>
                    <a:pt x="5847608" y="0"/>
                  </a:lnTo>
                  <a:lnTo>
                    <a:pt x="5653041" y="249034"/>
                  </a:lnTo>
                  <a:close/>
                </a:path>
              </a:pathLst>
            </a:custGeom>
            <a:gradFill>
              <a:gsLst>
                <a:gs pos="0">
                  <a:srgbClr val="4380BF"/>
                </a:gs>
                <a:gs pos="100000">
                  <a:srgbClr val="417BB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DFFF5985-8782-498A-84CD-F7389F90AB5E}"/>
                </a:ext>
              </a:extLst>
            </p:cNvPr>
            <p:cNvSpPr/>
            <p:nvPr userDrawn="1"/>
          </p:nvSpPr>
          <p:spPr>
            <a:xfrm rot="8520000">
              <a:off x="-1048034" y="-516853"/>
              <a:ext cx="4104899" cy="1991561"/>
            </a:xfrm>
            <a:custGeom>
              <a:avLst/>
              <a:gdLst>
                <a:gd name="connsiteX0" fmla="*/ 2549082 w 4104899"/>
                <a:gd name="connsiteY0" fmla="*/ 1991561 h 1991561"/>
                <a:gd name="connsiteX1" fmla="*/ 0 w 4104899"/>
                <a:gd name="connsiteY1" fmla="*/ 0 h 1991561"/>
                <a:gd name="connsiteX2" fmla="*/ 4104899 w 4104899"/>
                <a:gd name="connsiteY2" fmla="*/ 0 h 1991561"/>
                <a:gd name="connsiteX3" fmla="*/ 4104463 w 4104899"/>
                <a:gd name="connsiteY3" fmla="*/ 765 h 199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4899" h="1991561">
                  <a:moveTo>
                    <a:pt x="2549082" y="1991561"/>
                  </a:moveTo>
                  <a:lnTo>
                    <a:pt x="0" y="0"/>
                  </a:lnTo>
                  <a:lnTo>
                    <a:pt x="4104899" y="0"/>
                  </a:lnTo>
                  <a:lnTo>
                    <a:pt x="4104463" y="765"/>
                  </a:lnTo>
                  <a:close/>
                </a:path>
              </a:pathLst>
            </a:custGeom>
            <a:gradFill>
              <a:gsLst>
                <a:gs pos="56000">
                  <a:srgbClr val="096CB9"/>
                </a:gs>
                <a:gs pos="0">
                  <a:srgbClr val="4081C3"/>
                </a:gs>
                <a:gs pos="100000">
                  <a:srgbClr val="033CA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Рисунок 4">
            <a:extLst>
              <a:ext uri="{FF2B5EF4-FFF2-40B4-BE49-F238E27FC236}">
                <a16:creationId xmlns:a16="http://schemas.microsoft.com/office/drawing/2014/main" id="{B1E57565-A981-4243-B5D1-7662A3DAD00A}"/>
              </a:ext>
            </a:extLst>
          </p:cNvPr>
          <p:cNvGrpSpPr/>
          <p:nvPr userDrawn="1"/>
        </p:nvGrpSpPr>
        <p:grpSpPr>
          <a:xfrm>
            <a:off x="16329253" y="917574"/>
            <a:ext cx="6446608" cy="1079499"/>
            <a:chOff x="10208434" y="1744780"/>
            <a:chExt cx="5394681" cy="903351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C559B8C9-02F9-43DC-94D0-F55AF7DEBCDA}"/>
                </a:ext>
              </a:extLst>
            </p:cNvPr>
            <p:cNvSpPr/>
            <p:nvPr/>
          </p:nvSpPr>
          <p:spPr>
            <a:xfrm>
              <a:off x="10489899" y="2095681"/>
              <a:ext cx="495301" cy="552450"/>
            </a:xfrm>
            <a:custGeom>
              <a:avLst/>
              <a:gdLst>
                <a:gd name="connsiteX0" fmla="*/ 435293 w 495300"/>
                <a:gd name="connsiteY0" fmla="*/ 7144 h 552450"/>
                <a:gd name="connsiteX1" fmla="*/ 289370 w 495300"/>
                <a:gd name="connsiteY1" fmla="*/ 7144 h 552450"/>
                <a:gd name="connsiteX2" fmla="*/ 289370 w 495300"/>
                <a:gd name="connsiteY2" fmla="*/ 346139 h 552450"/>
                <a:gd name="connsiteX3" fmla="*/ 153734 w 495300"/>
                <a:gd name="connsiteY3" fmla="*/ 346139 h 552450"/>
                <a:gd name="connsiteX4" fmla="*/ 153734 w 495300"/>
                <a:gd name="connsiteY4" fmla="*/ 7144 h 552450"/>
                <a:gd name="connsiteX5" fmla="*/ 7144 w 495300"/>
                <a:gd name="connsiteY5" fmla="*/ 7144 h 552450"/>
                <a:gd name="connsiteX6" fmla="*/ 7144 w 495300"/>
                <a:gd name="connsiteY6" fmla="*/ 467963 h 552450"/>
                <a:gd name="connsiteX7" fmla="*/ 357568 w 495300"/>
                <a:gd name="connsiteY7" fmla="*/ 467963 h 552450"/>
                <a:gd name="connsiteX8" fmla="*/ 357568 w 495300"/>
                <a:gd name="connsiteY8" fmla="*/ 552831 h 552450"/>
                <a:gd name="connsiteX9" fmla="*/ 495300 w 495300"/>
                <a:gd name="connsiteY9" fmla="*/ 552831 h 552450"/>
                <a:gd name="connsiteX10" fmla="*/ 495300 w 495300"/>
                <a:gd name="connsiteY10" fmla="*/ 346139 h 552450"/>
                <a:gd name="connsiteX11" fmla="*/ 435293 w 495300"/>
                <a:gd name="connsiteY11" fmla="*/ 346139 h 552450"/>
                <a:gd name="connsiteX12" fmla="*/ 435293 w 495300"/>
                <a:gd name="connsiteY12" fmla="*/ 714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300" h="552450">
                  <a:moveTo>
                    <a:pt x="435293" y="7144"/>
                  </a:moveTo>
                  <a:lnTo>
                    <a:pt x="289370" y="7144"/>
                  </a:lnTo>
                  <a:lnTo>
                    <a:pt x="289370" y="346139"/>
                  </a:lnTo>
                  <a:lnTo>
                    <a:pt x="153734" y="346139"/>
                  </a:lnTo>
                  <a:lnTo>
                    <a:pt x="153734" y="7144"/>
                  </a:lnTo>
                  <a:lnTo>
                    <a:pt x="7144" y="7144"/>
                  </a:lnTo>
                  <a:lnTo>
                    <a:pt x="7144" y="467963"/>
                  </a:lnTo>
                  <a:lnTo>
                    <a:pt x="357568" y="467963"/>
                  </a:lnTo>
                  <a:lnTo>
                    <a:pt x="357568" y="552831"/>
                  </a:lnTo>
                  <a:lnTo>
                    <a:pt x="495300" y="552831"/>
                  </a:lnTo>
                  <a:lnTo>
                    <a:pt x="495300" y="346139"/>
                  </a:lnTo>
                  <a:lnTo>
                    <a:pt x="435293" y="346139"/>
                  </a:lnTo>
                  <a:lnTo>
                    <a:pt x="435293" y="7144"/>
                  </a:lnTo>
                  <a:close/>
                </a:path>
              </a:pathLst>
            </a:custGeom>
            <a:solidFill>
              <a:srgbClr val="9198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56FD133D-79E3-4579-8CB2-1D0DCEF7127D}"/>
                </a:ext>
              </a:extLst>
            </p:cNvPr>
            <p:cNvSpPr/>
            <p:nvPr/>
          </p:nvSpPr>
          <p:spPr>
            <a:xfrm>
              <a:off x="11061876" y="2095681"/>
              <a:ext cx="438151" cy="466725"/>
            </a:xfrm>
            <a:custGeom>
              <a:avLst/>
              <a:gdLst>
                <a:gd name="connsiteX0" fmla="*/ 7144 w 438150"/>
                <a:gd name="connsiteY0" fmla="*/ 467963 h 466725"/>
                <a:gd name="connsiteX1" fmla="*/ 153734 w 438150"/>
                <a:gd name="connsiteY1" fmla="*/ 467963 h 466725"/>
                <a:gd name="connsiteX2" fmla="*/ 153734 w 438150"/>
                <a:gd name="connsiteY2" fmla="*/ 128873 h 466725"/>
                <a:gd name="connsiteX3" fmla="*/ 294227 w 438150"/>
                <a:gd name="connsiteY3" fmla="*/ 128873 h 466725"/>
                <a:gd name="connsiteX4" fmla="*/ 294227 w 438150"/>
                <a:gd name="connsiteY4" fmla="*/ 467963 h 466725"/>
                <a:gd name="connsiteX5" fmla="*/ 440150 w 438150"/>
                <a:gd name="connsiteY5" fmla="*/ 467963 h 466725"/>
                <a:gd name="connsiteX6" fmla="*/ 440150 w 438150"/>
                <a:gd name="connsiteY6" fmla="*/ 7144 h 466725"/>
                <a:gd name="connsiteX7" fmla="*/ 7144 w 438150"/>
                <a:gd name="connsiteY7" fmla="*/ 7144 h 466725"/>
                <a:gd name="connsiteX8" fmla="*/ 7144 w 438150"/>
                <a:gd name="connsiteY8" fmla="*/ 467963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466725">
                  <a:moveTo>
                    <a:pt x="7144" y="467963"/>
                  </a:moveTo>
                  <a:lnTo>
                    <a:pt x="153734" y="467963"/>
                  </a:lnTo>
                  <a:lnTo>
                    <a:pt x="153734" y="128873"/>
                  </a:lnTo>
                  <a:lnTo>
                    <a:pt x="294227" y="128873"/>
                  </a:lnTo>
                  <a:lnTo>
                    <a:pt x="294227" y="467963"/>
                  </a:lnTo>
                  <a:lnTo>
                    <a:pt x="440150" y="467963"/>
                  </a:lnTo>
                  <a:lnTo>
                    <a:pt x="440150" y="7144"/>
                  </a:lnTo>
                  <a:lnTo>
                    <a:pt x="7144" y="7144"/>
                  </a:lnTo>
                  <a:lnTo>
                    <a:pt x="7144" y="467963"/>
                  </a:lnTo>
                  <a:close/>
                </a:path>
              </a:pathLst>
            </a:custGeom>
            <a:solidFill>
              <a:srgbClr val="9198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EE014EAF-594A-4FDF-A205-575176AFF7C3}"/>
                </a:ext>
              </a:extLst>
            </p:cNvPr>
            <p:cNvSpPr/>
            <p:nvPr/>
          </p:nvSpPr>
          <p:spPr>
            <a:xfrm>
              <a:off x="11601183" y="2095681"/>
              <a:ext cx="438151" cy="466725"/>
            </a:xfrm>
            <a:custGeom>
              <a:avLst/>
              <a:gdLst>
                <a:gd name="connsiteX0" fmla="*/ 7144 w 438150"/>
                <a:gd name="connsiteY0" fmla="*/ 467963 h 466725"/>
                <a:gd name="connsiteX1" fmla="*/ 153734 w 438150"/>
                <a:gd name="connsiteY1" fmla="*/ 467963 h 466725"/>
                <a:gd name="connsiteX2" fmla="*/ 153734 w 438150"/>
                <a:gd name="connsiteY2" fmla="*/ 128873 h 466725"/>
                <a:gd name="connsiteX3" fmla="*/ 294227 w 438150"/>
                <a:gd name="connsiteY3" fmla="*/ 128873 h 466725"/>
                <a:gd name="connsiteX4" fmla="*/ 294227 w 438150"/>
                <a:gd name="connsiteY4" fmla="*/ 467963 h 466725"/>
                <a:gd name="connsiteX5" fmla="*/ 440055 w 438150"/>
                <a:gd name="connsiteY5" fmla="*/ 467963 h 466725"/>
                <a:gd name="connsiteX6" fmla="*/ 440055 w 438150"/>
                <a:gd name="connsiteY6" fmla="*/ 7144 h 466725"/>
                <a:gd name="connsiteX7" fmla="*/ 7144 w 438150"/>
                <a:gd name="connsiteY7" fmla="*/ 7144 h 466725"/>
                <a:gd name="connsiteX8" fmla="*/ 7144 w 438150"/>
                <a:gd name="connsiteY8" fmla="*/ 467963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466725">
                  <a:moveTo>
                    <a:pt x="7144" y="467963"/>
                  </a:moveTo>
                  <a:lnTo>
                    <a:pt x="153734" y="467963"/>
                  </a:lnTo>
                  <a:lnTo>
                    <a:pt x="153734" y="128873"/>
                  </a:lnTo>
                  <a:lnTo>
                    <a:pt x="294227" y="128873"/>
                  </a:lnTo>
                  <a:lnTo>
                    <a:pt x="294227" y="467963"/>
                  </a:lnTo>
                  <a:lnTo>
                    <a:pt x="440055" y="467963"/>
                  </a:lnTo>
                  <a:lnTo>
                    <a:pt x="440055" y="7144"/>
                  </a:lnTo>
                  <a:lnTo>
                    <a:pt x="7144" y="7144"/>
                  </a:lnTo>
                  <a:lnTo>
                    <a:pt x="7144" y="467963"/>
                  </a:lnTo>
                  <a:close/>
                </a:path>
              </a:pathLst>
            </a:custGeom>
            <a:solidFill>
              <a:srgbClr val="9198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7F644D8D-D6D3-4DDA-8DF0-0E928631157C}"/>
                </a:ext>
              </a:extLst>
            </p:cNvPr>
            <p:cNvSpPr/>
            <p:nvPr/>
          </p:nvSpPr>
          <p:spPr>
            <a:xfrm>
              <a:off x="12140488" y="2095681"/>
              <a:ext cx="495301" cy="466725"/>
            </a:xfrm>
            <a:custGeom>
              <a:avLst/>
              <a:gdLst>
                <a:gd name="connsiteX0" fmla="*/ 291465 w 495300"/>
                <a:gd name="connsiteY0" fmla="*/ 230029 h 466725"/>
                <a:gd name="connsiteX1" fmla="*/ 460534 w 495300"/>
                <a:gd name="connsiteY1" fmla="*/ 7144 h 466725"/>
                <a:gd name="connsiteX2" fmla="*/ 288036 w 495300"/>
                <a:gd name="connsiteY2" fmla="*/ 7144 h 466725"/>
                <a:gd name="connsiteX3" fmla="*/ 153734 w 495300"/>
                <a:gd name="connsiteY3" fmla="*/ 187928 h 466725"/>
                <a:gd name="connsiteX4" fmla="*/ 153734 w 495300"/>
                <a:gd name="connsiteY4" fmla="*/ 7144 h 466725"/>
                <a:gd name="connsiteX5" fmla="*/ 7144 w 495300"/>
                <a:gd name="connsiteY5" fmla="*/ 7144 h 466725"/>
                <a:gd name="connsiteX6" fmla="*/ 7144 w 495300"/>
                <a:gd name="connsiteY6" fmla="*/ 467963 h 466725"/>
                <a:gd name="connsiteX7" fmla="*/ 153734 w 495300"/>
                <a:gd name="connsiteY7" fmla="*/ 467963 h 466725"/>
                <a:gd name="connsiteX8" fmla="*/ 153734 w 495300"/>
                <a:gd name="connsiteY8" fmla="*/ 278130 h 466725"/>
                <a:gd name="connsiteX9" fmla="*/ 314611 w 495300"/>
                <a:gd name="connsiteY9" fmla="*/ 467963 h 466725"/>
                <a:gd name="connsiteX10" fmla="*/ 494633 w 495300"/>
                <a:gd name="connsiteY10" fmla="*/ 467963 h 466725"/>
                <a:gd name="connsiteX11" fmla="*/ 291465 w 495300"/>
                <a:gd name="connsiteY11" fmla="*/ 23002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300" h="466725">
                  <a:moveTo>
                    <a:pt x="291465" y="230029"/>
                  </a:moveTo>
                  <a:lnTo>
                    <a:pt x="460534" y="7144"/>
                  </a:lnTo>
                  <a:lnTo>
                    <a:pt x="288036" y="7144"/>
                  </a:lnTo>
                  <a:lnTo>
                    <a:pt x="153734" y="187928"/>
                  </a:lnTo>
                  <a:lnTo>
                    <a:pt x="153734" y="7144"/>
                  </a:lnTo>
                  <a:lnTo>
                    <a:pt x="7144" y="7144"/>
                  </a:lnTo>
                  <a:lnTo>
                    <a:pt x="7144" y="467963"/>
                  </a:lnTo>
                  <a:lnTo>
                    <a:pt x="153734" y="467963"/>
                  </a:lnTo>
                  <a:lnTo>
                    <a:pt x="153734" y="278130"/>
                  </a:lnTo>
                  <a:lnTo>
                    <a:pt x="314611" y="467963"/>
                  </a:lnTo>
                  <a:lnTo>
                    <a:pt x="494633" y="467963"/>
                  </a:lnTo>
                  <a:lnTo>
                    <a:pt x="291465" y="230029"/>
                  </a:lnTo>
                  <a:close/>
                </a:path>
              </a:pathLst>
            </a:custGeom>
            <a:solidFill>
              <a:srgbClr val="9198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88C2ACEC-2913-43B0-92C2-0FEA12818D96}"/>
                </a:ext>
              </a:extLst>
            </p:cNvPr>
            <p:cNvSpPr/>
            <p:nvPr/>
          </p:nvSpPr>
          <p:spPr>
            <a:xfrm>
              <a:off x="10208434" y="2334759"/>
              <a:ext cx="571501" cy="142875"/>
            </a:xfrm>
            <a:custGeom>
              <a:avLst/>
              <a:gdLst>
                <a:gd name="connsiteX0" fmla="*/ 570833 w 571500"/>
                <a:gd name="connsiteY0" fmla="*/ 37909 h 142875"/>
                <a:gd name="connsiteX1" fmla="*/ 127921 w 571500"/>
                <a:gd name="connsiteY1" fmla="*/ 37909 h 142875"/>
                <a:gd name="connsiteX2" fmla="*/ 72485 w 571500"/>
                <a:gd name="connsiteY2" fmla="*/ 7144 h 142875"/>
                <a:gd name="connsiteX3" fmla="*/ 7144 w 571500"/>
                <a:gd name="connsiteY3" fmla="*/ 72485 h 142875"/>
                <a:gd name="connsiteX4" fmla="*/ 72485 w 571500"/>
                <a:gd name="connsiteY4" fmla="*/ 137827 h 142875"/>
                <a:gd name="connsiteX5" fmla="*/ 127921 w 571500"/>
                <a:gd name="connsiteY5" fmla="*/ 107061 h 142875"/>
                <a:gd name="connsiteX6" fmla="*/ 570833 w 571500"/>
                <a:gd name="connsiteY6" fmla="*/ 107061 h 142875"/>
                <a:gd name="connsiteX7" fmla="*/ 570833 w 571500"/>
                <a:gd name="connsiteY7" fmla="*/ 3790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0" h="142875">
                  <a:moveTo>
                    <a:pt x="570833" y="37909"/>
                  </a:moveTo>
                  <a:lnTo>
                    <a:pt x="127921" y="37909"/>
                  </a:lnTo>
                  <a:cubicBezTo>
                    <a:pt x="116396" y="19431"/>
                    <a:pt x="95917" y="7144"/>
                    <a:pt x="72485" y="7144"/>
                  </a:cubicBezTo>
                  <a:cubicBezTo>
                    <a:pt x="36386" y="7144"/>
                    <a:pt x="7144" y="36386"/>
                    <a:pt x="7144" y="72485"/>
                  </a:cubicBezTo>
                  <a:cubicBezTo>
                    <a:pt x="7144" y="108585"/>
                    <a:pt x="36386" y="137827"/>
                    <a:pt x="72485" y="137827"/>
                  </a:cubicBezTo>
                  <a:cubicBezTo>
                    <a:pt x="95822" y="137827"/>
                    <a:pt x="116300" y="125540"/>
                    <a:pt x="127921" y="107061"/>
                  </a:cubicBezTo>
                  <a:lnTo>
                    <a:pt x="570833" y="107061"/>
                  </a:lnTo>
                  <a:lnTo>
                    <a:pt x="570833" y="37909"/>
                  </a:lnTo>
                  <a:close/>
                </a:path>
              </a:pathLst>
            </a:custGeom>
            <a:solidFill>
              <a:srgbClr val="005C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04E2AAD4-10FF-4206-A7A9-4CEA11618A33}"/>
                </a:ext>
              </a:extLst>
            </p:cNvPr>
            <p:cNvSpPr/>
            <p:nvPr/>
          </p:nvSpPr>
          <p:spPr>
            <a:xfrm>
              <a:off x="10918049" y="2354380"/>
              <a:ext cx="438151" cy="85725"/>
            </a:xfrm>
            <a:custGeom>
              <a:avLst/>
              <a:gdLst>
                <a:gd name="connsiteX0" fmla="*/ 438055 w 438150"/>
                <a:gd name="connsiteY0" fmla="*/ 7144 h 85725"/>
                <a:gd name="connsiteX1" fmla="*/ 67151 w 438150"/>
                <a:gd name="connsiteY1" fmla="*/ 18288 h 85725"/>
                <a:gd name="connsiteX2" fmla="*/ 7144 w 438150"/>
                <a:gd name="connsiteY2" fmla="*/ 18288 h 85725"/>
                <a:gd name="connsiteX3" fmla="*/ 7144 w 438150"/>
                <a:gd name="connsiteY3" fmla="*/ 87440 h 85725"/>
                <a:gd name="connsiteX4" fmla="*/ 67151 w 438150"/>
                <a:gd name="connsiteY4" fmla="*/ 87440 h 85725"/>
                <a:gd name="connsiteX5" fmla="*/ 438055 w 438150"/>
                <a:gd name="connsiteY5" fmla="*/ 77057 h 85725"/>
                <a:gd name="connsiteX6" fmla="*/ 438055 w 438150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85725">
                  <a:moveTo>
                    <a:pt x="438055" y="7144"/>
                  </a:moveTo>
                  <a:cubicBezTo>
                    <a:pt x="302038" y="15431"/>
                    <a:pt x="176117" y="18288"/>
                    <a:pt x="67151" y="18288"/>
                  </a:cubicBezTo>
                  <a:lnTo>
                    <a:pt x="7144" y="18288"/>
                  </a:lnTo>
                  <a:lnTo>
                    <a:pt x="7144" y="87440"/>
                  </a:lnTo>
                  <a:lnTo>
                    <a:pt x="67151" y="87440"/>
                  </a:lnTo>
                  <a:cubicBezTo>
                    <a:pt x="194786" y="87440"/>
                    <a:pt x="318516" y="83915"/>
                    <a:pt x="438055" y="77057"/>
                  </a:cubicBezTo>
                  <a:lnTo>
                    <a:pt x="438055" y="7144"/>
                  </a:lnTo>
                  <a:close/>
                </a:path>
              </a:pathLst>
            </a:custGeom>
            <a:solidFill>
              <a:srgbClr val="005C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A3298865-8A71-48EB-B52B-3E7D8F548755}"/>
                </a:ext>
              </a:extLst>
            </p:cNvPr>
            <p:cNvSpPr/>
            <p:nvPr/>
          </p:nvSpPr>
          <p:spPr>
            <a:xfrm>
              <a:off x="11494883" y="2293801"/>
              <a:ext cx="400051" cy="133350"/>
            </a:xfrm>
            <a:custGeom>
              <a:avLst/>
              <a:gdLst>
                <a:gd name="connsiteX0" fmla="*/ 400526 w 400050"/>
                <a:gd name="connsiteY0" fmla="*/ 7144 h 133350"/>
                <a:gd name="connsiteX1" fmla="*/ 7144 w 400050"/>
                <a:gd name="connsiteY1" fmla="*/ 56959 h 133350"/>
                <a:gd name="connsiteX2" fmla="*/ 7144 w 400050"/>
                <a:gd name="connsiteY2" fmla="*/ 127444 h 133350"/>
                <a:gd name="connsiteX3" fmla="*/ 400526 w 400050"/>
                <a:gd name="connsiteY3" fmla="*/ 78677 h 133350"/>
                <a:gd name="connsiteX4" fmla="*/ 400526 w 400050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133350">
                  <a:moveTo>
                    <a:pt x="400526" y="7144"/>
                  </a:moveTo>
                  <a:cubicBezTo>
                    <a:pt x="266414" y="29908"/>
                    <a:pt x="133636" y="45910"/>
                    <a:pt x="7144" y="56959"/>
                  </a:cubicBezTo>
                  <a:lnTo>
                    <a:pt x="7144" y="127444"/>
                  </a:lnTo>
                  <a:cubicBezTo>
                    <a:pt x="144304" y="116015"/>
                    <a:pt x="275368" y="99631"/>
                    <a:pt x="400526" y="78677"/>
                  </a:cubicBezTo>
                  <a:lnTo>
                    <a:pt x="400526" y="7144"/>
                  </a:lnTo>
                  <a:close/>
                </a:path>
              </a:pathLst>
            </a:custGeom>
            <a:solidFill>
              <a:srgbClr val="005C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E7632BF5-5E2A-4C59-A4BC-2DD5F3D5D616}"/>
                </a:ext>
              </a:extLst>
            </p:cNvPr>
            <p:cNvSpPr/>
            <p:nvPr/>
          </p:nvSpPr>
          <p:spPr>
            <a:xfrm>
              <a:off x="12513583" y="1744780"/>
              <a:ext cx="666751" cy="466725"/>
            </a:xfrm>
            <a:custGeom>
              <a:avLst/>
              <a:gdLst>
                <a:gd name="connsiteX0" fmla="*/ 659701 w 666750"/>
                <a:gd name="connsiteY0" fmla="*/ 7144 h 466725"/>
                <a:gd name="connsiteX1" fmla="*/ 441770 w 666750"/>
                <a:gd name="connsiteY1" fmla="*/ 7144 h 466725"/>
                <a:gd name="connsiteX2" fmla="*/ 528352 w 666750"/>
                <a:gd name="connsiteY2" fmla="*/ 93726 h 466725"/>
                <a:gd name="connsiteX3" fmla="*/ 87344 w 666750"/>
                <a:gd name="connsiteY3" fmla="*/ 357950 h 466725"/>
                <a:gd name="connsiteX4" fmla="*/ 87440 w 666750"/>
                <a:gd name="connsiteY4" fmla="*/ 357950 h 466725"/>
                <a:gd name="connsiteX5" fmla="*/ 7144 w 666750"/>
                <a:gd name="connsiteY5" fmla="*/ 463772 h 466725"/>
                <a:gd name="connsiteX6" fmla="*/ 577215 w 666750"/>
                <a:gd name="connsiteY6" fmla="*/ 142494 h 466725"/>
                <a:gd name="connsiteX7" fmla="*/ 659701 w 666750"/>
                <a:gd name="connsiteY7" fmla="*/ 224981 h 466725"/>
                <a:gd name="connsiteX8" fmla="*/ 659701 w 666750"/>
                <a:gd name="connsiteY8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0" h="466725">
                  <a:moveTo>
                    <a:pt x="659701" y="7144"/>
                  </a:moveTo>
                  <a:lnTo>
                    <a:pt x="441770" y="7144"/>
                  </a:lnTo>
                  <a:lnTo>
                    <a:pt x="528352" y="93726"/>
                  </a:lnTo>
                  <a:cubicBezTo>
                    <a:pt x="400907" y="201835"/>
                    <a:pt x="250317" y="288608"/>
                    <a:pt x="87344" y="357950"/>
                  </a:cubicBezTo>
                  <a:lnTo>
                    <a:pt x="87440" y="357950"/>
                  </a:lnTo>
                  <a:lnTo>
                    <a:pt x="7144" y="463772"/>
                  </a:lnTo>
                  <a:cubicBezTo>
                    <a:pt x="234125" y="378238"/>
                    <a:pt x="428149" y="268796"/>
                    <a:pt x="577215" y="142494"/>
                  </a:cubicBezTo>
                  <a:lnTo>
                    <a:pt x="659701" y="224981"/>
                  </a:lnTo>
                  <a:lnTo>
                    <a:pt x="659701" y="7144"/>
                  </a:lnTo>
                  <a:close/>
                </a:path>
              </a:pathLst>
            </a:custGeom>
            <a:solidFill>
              <a:srgbClr val="005C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52B5EB43-FBF8-4D81-8BDC-DB0AB148B381}"/>
                </a:ext>
              </a:extLst>
            </p:cNvPr>
            <p:cNvSpPr/>
            <p:nvPr/>
          </p:nvSpPr>
          <p:spPr>
            <a:xfrm>
              <a:off x="12034092" y="2183025"/>
              <a:ext cx="333375" cy="161925"/>
            </a:xfrm>
            <a:custGeom>
              <a:avLst/>
              <a:gdLst>
                <a:gd name="connsiteX0" fmla="*/ 7144 w 333375"/>
                <a:gd name="connsiteY0" fmla="*/ 162306 h 161925"/>
                <a:gd name="connsiteX1" fmla="*/ 260128 w 333375"/>
                <a:gd name="connsiteY1" fmla="*/ 100489 h 161925"/>
                <a:gd name="connsiteX2" fmla="*/ 329470 w 333375"/>
                <a:gd name="connsiteY2" fmla="*/ 7144 h 161925"/>
                <a:gd name="connsiteX3" fmla="*/ 7144 w 333375"/>
                <a:gd name="connsiteY3" fmla="*/ 90488 h 161925"/>
                <a:gd name="connsiteX4" fmla="*/ 7144 w 333375"/>
                <a:gd name="connsiteY4" fmla="*/ 16230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161925">
                  <a:moveTo>
                    <a:pt x="7144" y="162306"/>
                  </a:moveTo>
                  <a:cubicBezTo>
                    <a:pt x="94869" y="144209"/>
                    <a:pt x="179165" y="123635"/>
                    <a:pt x="260128" y="100489"/>
                  </a:cubicBezTo>
                  <a:lnTo>
                    <a:pt x="329470" y="7144"/>
                  </a:lnTo>
                  <a:cubicBezTo>
                    <a:pt x="223933" y="40386"/>
                    <a:pt x="115633" y="67913"/>
                    <a:pt x="7144" y="90488"/>
                  </a:cubicBezTo>
                  <a:lnTo>
                    <a:pt x="7144" y="162306"/>
                  </a:lnTo>
                  <a:close/>
                </a:path>
              </a:pathLst>
            </a:custGeom>
            <a:solidFill>
              <a:srgbClr val="005C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6CD3AE3D-655C-4CEF-A6C7-395030343BDF}"/>
                </a:ext>
              </a:extLst>
            </p:cNvPr>
            <p:cNvSpPr/>
            <p:nvPr/>
          </p:nvSpPr>
          <p:spPr>
            <a:xfrm>
              <a:off x="13033267" y="2095681"/>
              <a:ext cx="114300" cy="209550"/>
            </a:xfrm>
            <a:custGeom>
              <a:avLst/>
              <a:gdLst>
                <a:gd name="connsiteX0" fmla="*/ 88582 w 114300"/>
                <a:gd name="connsiteY0" fmla="*/ 211741 h 209550"/>
                <a:gd name="connsiteX1" fmla="*/ 88582 w 114300"/>
                <a:gd name="connsiteY1" fmla="*/ 187547 h 209550"/>
                <a:gd name="connsiteX2" fmla="*/ 7144 w 114300"/>
                <a:gd name="connsiteY2" fmla="*/ 187547 h 209550"/>
                <a:gd name="connsiteX3" fmla="*/ 7144 w 114300"/>
                <a:gd name="connsiteY3" fmla="*/ 7144 h 209550"/>
                <a:gd name="connsiteX4" fmla="*/ 27718 w 114300"/>
                <a:gd name="connsiteY4" fmla="*/ 7144 h 209550"/>
                <a:gd name="connsiteX5" fmla="*/ 27718 w 114300"/>
                <a:gd name="connsiteY5" fmla="*/ 169259 h 209550"/>
                <a:gd name="connsiteX6" fmla="*/ 73628 w 114300"/>
                <a:gd name="connsiteY6" fmla="*/ 169259 h 209550"/>
                <a:gd name="connsiteX7" fmla="*/ 73628 w 114300"/>
                <a:gd name="connsiteY7" fmla="*/ 7144 h 209550"/>
                <a:gd name="connsiteX8" fmla="*/ 94679 w 114300"/>
                <a:gd name="connsiteY8" fmla="*/ 7144 h 209550"/>
                <a:gd name="connsiteX9" fmla="*/ 94679 w 114300"/>
                <a:gd name="connsiteY9" fmla="*/ 169736 h 209550"/>
                <a:gd name="connsiteX10" fmla="*/ 108775 w 114300"/>
                <a:gd name="connsiteY10" fmla="*/ 169736 h 209550"/>
                <a:gd name="connsiteX11" fmla="*/ 108775 w 114300"/>
                <a:gd name="connsiteY11" fmla="*/ 211741 h 209550"/>
                <a:gd name="connsiteX12" fmla="*/ 88487 w 114300"/>
                <a:gd name="connsiteY12" fmla="*/ 21174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209550">
                  <a:moveTo>
                    <a:pt x="88582" y="211741"/>
                  </a:moveTo>
                  <a:lnTo>
                    <a:pt x="88582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7718" y="7144"/>
                  </a:lnTo>
                  <a:lnTo>
                    <a:pt x="27718" y="169259"/>
                  </a:lnTo>
                  <a:lnTo>
                    <a:pt x="73628" y="169259"/>
                  </a:lnTo>
                  <a:lnTo>
                    <a:pt x="73628" y="7144"/>
                  </a:lnTo>
                  <a:lnTo>
                    <a:pt x="94679" y="7144"/>
                  </a:lnTo>
                  <a:lnTo>
                    <a:pt x="94679" y="169736"/>
                  </a:lnTo>
                  <a:lnTo>
                    <a:pt x="108775" y="169736"/>
                  </a:lnTo>
                  <a:lnTo>
                    <a:pt x="108775" y="211741"/>
                  </a:lnTo>
                  <a:lnTo>
                    <a:pt x="88487" y="211741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9C6E6E59-25F1-4159-B3DD-3BCDDDB59062}"/>
                </a:ext>
              </a:extLst>
            </p:cNvPr>
            <p:cNvSpPr/>
            <p:nvPr/>
          </p:nvSpPr>
          <p:spPr>
            <a:xfrm>
              <a:off x="13166235" y="2095681"/>
              <a:ext cx="85725" cy="190500"/>
            </a:xfrm>
            <a:custGeom>
              <a:avLst/>
              <a:gdLst>
                <a:gd name="connsiteX0" fmla="*/ 73533 w 85725"/>
                <a:gd name="connsiteY0" fmla="*/ 87058 h 190500"/>
                <a:gd name="connsiteX1" fmla="*/ 73533 w 85725"/>
                <a:gd name="connsiteY1" fmla="*/ 105061 h 190500"/>
                <a:gd name="connsiteX2" fmla="*/ 27908 w 85725"/>
                <a:gd name="connsiteY2" fmla="*/ 105061 h 190500"/>
                <a:gd name="connsiteX3" fmla="*/ 27908 w 85725"/>
                <a:gd name="connsiteY3" fmla="*/ 169259 h 190500"/>
                <a:gd name="connsiteX4" fmla="*/ 84011 w 85725"/>
                <a:gd name="connsiteY4" fmla="*/ 169259 h 190500"/>
                <a:gd name="connsiteX5" fmla="*/ 84011 w 85725"/>
                <a:gd name="connsiteY5" fmla="*/ 187547 h 190500"/>
                <a:gd name="connsiteX6" fmla="*/ 7144 w 85725"/>
                <a:gd name="connsiteY6" fmla="*/ 187547 h 190500"/>
                <a:gd name="connsiteX7" fmla="*/ 7144 w 85725"/>
                <a:gd name="connsiteY7" fmla="*/ 7144 h 190500"/>
                <a:gd name="connsiteX8" fmla="*/ 84011 w 85725"/>
                <a:gd name="connsiteY8" fmla="*/ 7144 h 190500"/>
                <a:gd name="connsiteX9" fmla="*/ 84011 w 85725"/>
                <a:gd name="connsiteY9" fmla="*/ 25432 h 190500"/>
                <a:gd name="connsiteX10" fmla="*/ 27908 w 85725"/>
                <a:gd name="connsiteY10" fmla="*/ 25432 h 190500"/>
                <a:gd name="connsiteX11" fmla="*/ 27908 w 85725"/>
                <a:gd name="connsiteY11" fmla="*/ 87058 h 190500"/>
                <a:gd name="connsiteX12" fmla="*/ 73533 w 85725"/>
                <a:gd name="connsiteY12" fmla="*/ 8705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190500">
                  <a:moveTo>
                    <a:pt x="73533" y="87058"/>
                  </a:moveTo>
                  <a:lnTo>
                    <a:pt x="73533" y="105061"/>
                  </a:lnTo>
                  <a:lnTo>
                    <a:pt x="27908" y="105061"/>
                  </a:lnTo>
                  <a:lnTo>
                    <a:pt x="27908" y="169259"/>
                  </a:lnTo>
                  <a:lnTo>
                    <a:pt x="84011" y="169259"/>
                  </a:lnTo>
                  <a:lnTo>
                    <a:pt x="84011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84011" y="7144"/>
                  </a:lnTo>
                  <a:lnTo>
                    <a:pt x="84011" y="25432"/>
                  </a:lnTo>
                  <a:lnTo>
                    <a:pt x="27908" y="25432"/>
                  </a:lnTo>
                  <a:lnTo>
                    <a:pt x="27908" y="87058"/>
                  </a:lnTo>
                  <a:lnTo>
                    <a:pt x="73533" y="87058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ED386445-946D-4159-9A09-36C4F433CF0E}"/>
                </a:ext>
              </a:extLst>
            </p:cNvPr>
            <p:cNvSpPr/>
            <p:nvPr/>
          </p:nvSpPr>
          <p:spPr>
            <a:xfrm>
              <a:off x="13275583" y="2095585"/>
              <a:ext cx="95250" cy="190500"/>
            </a:xfrm>
            <a:custGeom>
              <a:avLst/>
              <a:gdLst>
                <a:gd name="connsiteX0" fmla="*/ 28004 w 95250"/>
                <a:gd name="connsiteY0" fmla="*/ 106394 h 190500"/>
                <a:gd name="connsiteX1" fmla="*/ 28004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28004 w 95250"/>
                <a:gd name="connsiteY4" fmla="*/ 7144 h 190500"/>
                <a:gd name="connsiteX5" fmla="*/ 28004 w 95250"/>
                <a:gd name="connsiteY5" fmla="*/ 88297 h 190500"/>
                <a:gd name="connsiteX6" fmla="*/ 73914 w 95250"/>
                <a:gd name="connsiteY6" fmla="*/ 88297 h 190500"/>
                <a:gd name="connsiteX7" fmla="*/ 73914 w 95250"/>
                <a:gd name="connsiteY7" fmla="*/ 7144 h 190500"/>
                <a:gd name="connsiteX8" fmla="*/ 94774 w 95250"/>
                <a:gd name="connsiteY8" fmla="*/ 7144 h 190500"/>
                <a:gd name="connsiteX9" fmla="*/ 94774 w 95250"/>
                <a:gd name="connsiteY9" fmla="*/ 187547 h 190500"/>
                <a:gd name="connsiteX10" fmla="*/ 73914 w 95250"/>
                <a:gd name="connsiteY10" fmla="*/ 187547 h 190500"/>
                <a:gd name="connsiteX11" fmla="*/ 73914 w 95250"/>
                <a:gd name="connsiteY11" fmla="*/ 106394 h 190500"/>
                <a:gd name="connsiteX12" fmla="*/ 28004 w 95250"/>
                <a:gd name="connsiteY12" fmla="*/ 10639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90500">
                  <a:moveTo>
                    <a:pt x="28004" y="106394"/>
                  </a:move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8004" y="7144"/>
                  </a:lnTo>
                  <a:lnTo>
                    <a:pt x="28004" y="88297"/>
                  </a:lnTo>
                  <a:lnTo>
                    <a:pt x="73914" y="88297"/>
                  </a:lnTo>
                  <a:lnTo>
                    <a:pt x="73914" y="7144"/>
                  </a:lnTo>
                  <a:lnTo>
                    <a:pt x="94774" y="7144"/>
                  </a:lnTo>
                  <a:lnTo>
                    <a:pt x="94774" y="187547"/>
                  </a:lnTo>
                  <a:lnTo>
                    <a:pt x="73914" y="187547"/>
                  </a:lnTo>
                  <a:lnTo>
                    <a:pt x="73914" y="106394"/>
                  </a:lnTo>
                  <a:lnTo>
                    <a:pt x="28004" y="10639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37853642-5B6D-42AB-BA91-EE4639D53124}"/>
                </a:ext>
              </a:extLst>
            </p:cNvPr>
            <p:cNvSpPr/>
            <p:nvPr/>
          </p:nvSpPr>
          <p:spPr>
            <a:xfrm>
              <a:off x="13391978" y="2095681"/>
              <a:ext cx="95250" cy="190500"/>
            </a:xfrm>
            <a:custGeom>
              <a:avLst/>
              <a:gdLst>
                <a:gd name="connsiteX0" fmla="*/ 41624 w 95250"/>
                <a:gd name="connsiteY0" fmla="*/ 187547 h 190500"/>
                <a:gd name="connsiteX1" fmla="*/ 41624 w 95250"/>
                <a:gd name="connsiteY1" fmla="*/ 25432 h 190500"/>
                <a:gd name="connsiteX2" fmla="*/ 7144 w 95250"/>
                <a:gd name="connsiteY2" fmla="*/ 25432 h 190500"/>
                <a:gd name="connsiteX3" fmla="*/ 7144 w 95250"/>
                <a:gd name="connsiteY3" fmla="*/ 7144 h 190500"/>
                <a:gd name="connsiteX4" fmla="*/ 96869 w 95250"/>
                <a:gd name="connsiteY4" fmla="*/ 7144 h 190500"/>
                <a:gd name="connsiteX5" fmla="*/ 96869 w 95250"/>
                <a:gd name="connsiteY5" fmla="*/ 25432 h 190500"/>
                <a:gd name="connsiteX6" fmla="*/ 62389 w 95250"/>
                <a:gd name="connsiteY6" fmla="*/ 25432 h 190500"/>
                <a:gd name="connsiteX7" fmla="*/ 62389 w 95250"/>
                <a:gd name="connsiteY7" fmla="*/ 187547 h 190500"/>
                <a:gd name="connsiteX8" fmla="*/ 41624 w 95250"/>
                <a:gd name="connsiteY8" fmla="*/ 18754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0">
                  <a:moveTo>
                    <a:pt x="41624" y="187547"/>
                  </a:moveTo>
                  <a:lnTo>
                    <a:pt x="41624" y="25432"/>
                  </a:lnTo>
                  <a:lnTo>
                    <a:pt x="7144" y="25432"/>
                  </a:lnTo>
                  <a:lnTo>
                    <a:pt x="7144" y="7144"/>
                  </a:lnTo>
                  <a:lnTo>
                    <a:pt x="96869" y="7144"/>
                  </a:lnTo>
                  <a:lnTo>
                    <a:pt x="96869" y="25432"/>
                  </a:lnTo>
                  <a:lnTo>
                    <a:pt x="62389" y="25432"/>
                  </a:lnTo>
                  <a:lnTo>
                    <a:pt x="62389" y="187547"/>
                  </a:lnTo>
                  <a:lnTo>
                    <a:pt x="41624" y="187547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F52510B7-EAD7-413C-9B37-DBD352F08F1C}"/>
                </a:ext>
              </a:extLst>
            </p:cNvPr>
            <p:cNvSpPr/>
            <p:nvPr/>
          </p:nvSpPr>
          <p:spPr>
            <a:xfrm>
              <a:off x="13510469" y="2095681"/>
              <a:ext cx="95250" cy="190500"/>
            </a:xfrm>
            <a:custGeom>
              <a:avLst/>
              <a:gdLst>
                <a:gd name="connsiteX0" fmla="*/ 48006 w 95250"/>
                <a:gd name="connsiteY0" fmla="*/ 7144 h 190500"/>
                <a:gd name="connsiteX1" fmla="*/ 80010 w 95250"/>
                <a:gd name="connsiteY1" fmla="*/ 18859 h 190500"/>
                <a:gd name="connsiteX2" fmla="*/ 89916 w 95250"/>
                <a:gd name="connsiteY2" fmla="*/ 51245 h 190500"/>
                <a:gd name="connsiteX3" fmla="*/ 89916 w 95250"/>
                <a:gd name="connsiteY3" fmla="*/ 72866 h 190500"/>
                <a:gd name="connsiteX4" fmla="*/ 79343 w 95250"/>
                <a:gd name="connsiteY4" fmla="*/ 105442 h 190500"/>
                <a:gd name="connsiteX5" fmla="*/ 46387 w 95250"/>
                <a:gd name="connsiteY5" fmla="*/ 116396 h 190500"/>
                <a:gd name="connsiteX6" fmla="*/ 28003 w 95250"/>
                <a:gd name="connsiteY6" fmla="*/ 116396 h 190500"/>
                <a:gd name="connsiteX7" fmla="*/ 28003 w 95250"/>
                <a:gd name="connsiteY7" fmla="*/ 187547 h 190500"/>
                <a:gd name="connsiteX8" fmla="*/ 7144 w 95250"/>
                <a:gd name="connsiteY8" fmla="*/ 187547 h 190500"/>
                <a:gd name="connsiteX9" fmla="*/ 7144 w 95250"/>
                <a:gd name="connsiteY9" fmla="*/ 7144 h 190500"/>
                <a:gd name="connsiteX10" fmla="*/ 48006 w 95250"/>
                <a:gd name="connsiteY10" fmla="*/ 7144 h 190500"/>
                <a:gd name="connsiteX11" fmla="*/ 46387 w 95250"/>
                <a:gd name="connsiteY11" fmla="*/ 98393 h 190500"/>
                <a:gd name="connsiteX12" fmla="*/ 63722 w 95250"/>
                <a:gd name="connsiteY12" fmla="*/ 92869 h 190500"/>
                <a:gd name="connsiteX13" fmla="*/ 69342 w 95250"/>
                <a:gd name="connsiteY13" fmla="*/ 74200 h 190500"/>
                <a:gd name="connsiteX14" fmla="*/ 69342 w 95250"/>
                <a:gd name="connsiteY14" fmla="*/ 50197 h 190500"/>
                <a:gd name="connsiteX15" fmla="*/ 64389 w 95250"/>
                <a:gd name="connsiteY15" fmla="*/ 31623 h 190500"/>
                <a:gd name="connsiteX16" fmla="*/ 48006 w 95250"/>
                <a:gd name="connsiteY16" fmla="*/ 25432 h 190500"/>
                <a:gd name="connsiteX17" fmla="*/ 28003 w 95250"/>
                <a:gd name="connsiteY17" fmla="*/ 25432 h 190500"/>
                <a:gd name="connsiteX18" fmla="*/ 28003 w 95250"/>
                <a:gd name="connsiteY18" fmla="*/ 98393 h 190500"/>
                <a:gd name="connsiteX19" fmla="*/ 46387 w 95250"/>
                <a:gd name="connsiteY19" fmla="*/ 983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" h="190500">
                  <a:moveTo>
                    <a:pt x="48006" y="7144"/>
                  </a:moveTo>
                  <a:cubicBezTo>
                    <a:pt x="62770" y="7144"/>
                    <a:pt x="73438" y="11049"/>
                    <a:pt x="80010" y="18859"/>
                  </a:cubicBezTo>
                  <a:cubicBezTo>
                    <a:pt x="86582" y="26670"/>
                    <a:pt x="89916" y="37433"/>
                    <a:pt x="89916" y="51245"/>
                  </a:cubicBezTo>
                  <a:lnTo>
                    <a:pt x="89916" y="72866"/>
                  </a:lnTo>
                  <a:cubicBezTo>
                    <a:pt x="89916" y="87344"/>
                    <a:pt x="86392" y="98203"/>
                    <a:pt x="79343" y="105442"/>
                  </a:cubicBezTo>
                  <a:cubicBezTo>
                    <a:pt x="72295" y="112776"/>
                    <a:pt x="61341" y="116396"/>
                    <a:pt x="46387" y="116396"/>
                  </a:cubicBezTo>
                  <a:lnTo>
                    <a:pt x="28003" y="116396"/>
                  </a:lnTo>
                  <a:lnTo>
                    <a:pt x="28003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48006" y="7144"/>
                  </a:lnTo>
                  <a:close/>
                  <a:moveTo>
                    <a:pt x="46387" y="98393"/>
                  </a:moveTo>
                  <a:cubicBezTo>
                    <a:pt x="54197" y="98393"/>
                    <a:pt x="60007" y="96583"/>
                    <a:pt x="63722" y="92869"/>
                  </a:cubicBezTo>
                  <a:cubicBezTo>
                    <a:pt x="67437" y="89154"/>
                    <a:pt x="69342" y="82963"/>
                    <a:pt x="69342" y="74200"/>
                  </a:cubicBezTo>
                  <a:lnTo>
                    <a:pt x="69342" y="50197"/>
                  </a:lnTo>
                  <a:cubicBezTo>
                    <a:pt x="69342" y="41910"/>
                    <a:pt x="67723" y="35814"/>
                    <a:pt x="64389" y="31623"/>
                  </a:cubicBezTo>
                  <a:cubicBezTo>
                    <a:pt x="61055" y="27527"/>
                    <a:pt x="55626" y="25432"/>
                    <a:pt x="48006" y="25432"/>
                  </a:cubicBezTo>
                  <a:lnTo>
                    <a:pt x="28003" y="25432"/>
                  </a:lnTo>
                  <a:lnTo>
                    <a:pt x="28003" y="98393"/>
                  </a:lnTo>
                  <a:lnTo>
                    <a:pt x="46387" y="98393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85190B99-9CC7-4990-9DD9-2BCBE4E999DC}"/>
                </a:ext>
              </a:extLst>
            </p:cNvPr>
            <p:cNvSpPr/>
            <p:nvPr/>
          </p:nvSpPr>
          <p:spPr>
            <a:xfrm>
              <a:off x="13677538" y="2095681"/>
              <a:ext cx="95250" cy="190500"/>
            </a:xfrm>
            <a:custGeom>
              <a:avLst/>
              <a:gdLst>
                <a:gd name="connsiteX0" fmla="*/ 28004 w 95250"/>
                <a:gd name="connsiteY0" fmla="*/ 25432 h 190500"/>
                <a:gd name="connsiteX1" fmla="*/ 28004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94679 w 95250"/>
                <a:gd name="connsiteY4" fmla="*/ 7144 h 190500"/>
                <a:gd name="connsiteX5" fmla="*/ 94679 w 95250"/>
                <a:gd name="connsiteY5" fmla="*/ 187547 h 190500"/>
                <a:gd name="connsiteX6" fmla="*/ 73914 w 95250"/>
                <a:gd name="connsiteY6" fmla="*/ 187547 h 190500"/>
                <a:gd name="connsiteX7" fmla="*/ 73914 w 95250"/>
                <a:gd name="connsiteY7" fmla="*/ 25432 h 190500"/>
                <a:gd name="connsiteX8" fmla="*/ 28004 w 95250"/>
                <a:gd name="connsiteY8" fmla="*/ 2543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0">
                  <a:moveTo>
                    <a:pt x="28004" y="25432"/>
                  </a:move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94679" y="7144"/>
                  </a:lnTo>
                  <a:lnTo>
                    <a:pt x="94679" y="187547"/>
                  </a:lnTo>
                  <a:lnTo>
                    <a:pt x="73914" y="187547"/>
                  </a:lnTo>
                  <a:lnTo>
                    <a:pt x="73914" y="25432"/>
                  </a:lnTo>
                  <a:lnTo>
                    <a:pt x="28004" y="2543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23A7AB2A-108E-4C06-999D-E65FF5EA0808}"/>
                </a:ext>
              </a:extLst>
            </p:cNvPr>
            <p:cNvSpPr/>
            <p:nvPr/>
          </p:nvSpPr>
          <p:spPr>
            <a:xfrm>
              <a:off x="13799839" y="2095681"/>
              <a:ext cx="95250" cy="190500"/>
            </a:xfrm>
            <a:custGeom>
              <a:avLst/>
              <a:gdLst>
                <a:gd name="connsiteX0" fmla="*/ 48006 w 95250"/>
                <a:gd name="connsiteY0" fmla="*/ 7144 h 190500"/>
                <a:gd name="connsiteX1" fmla="*/ 80010 w 95250"/>
                <a:gd name="connsiteY1" fmla="*/ 18859 h 190500"/>
                <a:gd name="connsiteX2" fmla="*/ 89916 w 95250"/>
                <a:gd name="connsiteY2" fmla="*/ 51245 h 190500"/>
                <a:gd name="connsiteX3" fmla="*/ 89916 w 95250"/>
                <a:gd name="connsiteY3" fmla="*/ 72866 h 190500"/>
                <a:gd name="connsiteX4" fmla="*/ 79343 w 95250"/>
                <a:gd name="connsiteY4" fmla="*/ 105442 h 190500"/>
                <a:gd name="connsiteX5" fmla="*/ 46387 w 95250"/>
                <a:gd name="connsiteY5" fmla="*/ 116396 h 190500"/>
                <a:gd name="connsiteX6" fmla="*/ 28004 w 95250"/>
                <a:gd name="connsiteY6" fmla="*/ 116396 h 190500"/>
                <a:gd name="connsiteX7" fmla="*/ 28004 w 95250"/>
                <a:gd name="connsiteY7" fmla="*/ 187547 h 190500"/>
                <a:gd name="connsiteX8" fmla="*/ 7144 w 95250"/>
                <a:gd name="connsiteY8" fmla="*/ 187547 h 190500"/>
                <a:gd name="connsiteX9" fmla="*/ 7144 w 95250"/>
                <a:gd name="connsiteY9" fmla="*/ 7144 h 190500"/>
                <a:gd name="connsiteX10" fmla="*/ 48006 w 95250"/>
                <a:gd name="connsiteY10" fmla="*/ 7144 h 190500"/>
                <a:gd name="connsiteX11" fmla="*/ 46387 w 95250"/>
                <a:gd name="connsiteY11" fmla="*/ 98393 h 190500"/>
                <a:gd name="connsiteX12" fmla="*/ 63722 w 95250"/>
                <a:gd name="connsiteY12" fmla="*/ 92869 h 190500"/>
                <a:gd name="connsiteX13" fmla="*/ 69342 w 95250"/>
                <a:gd name="connsiteY13" fmla="*/ 74200 h 190500"/>
                <a:gd name="connsiteX14" fmla="*/ 69342 w 95250"/>
                <a:gd name="connsiteY14" fmla="*/ 50197 h 190500"/>
                <a:gd name="connsiteX15" fmla="*/ 64389 w 95250"/>
                <a:gd name="connsiteY15" fmla="*/ 31623 h 190500"/>
                <a:gd name="connsiteX16" fmla="*/ 48006 w 95250"/>
                <a:gd name="connsiteY16" fmla="*/ 25432 h 190500"/>
                <a:gd name="connsiteX17" fmla="*/ 28004 w 95250"/>
                <a:gd name="connsiteY17" fmla="*/ 25432 h 190500"/>
                <a:gd name="connsiteX18" fmla="*/ 28004 w 95250"/>
                <a:gd name="connsiteY18" fmla="*/ 98393 h 190500"/>
                <a:gd name="connsiteX19" fmla="*/ 46387 w 95250"/>
                <a:gd name="connsiteY19" fmla="*/ 983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" h="190500">
                  <a:moveTo>
                    <a:pt x="48006" y="7144"/>
                  </a:moveTo>
                  <a:cubicBezTo>
                    <a:pt x="62770" y="7144"/>
                    <a:pt x="73438" y="11049"/>
                    <a:pt x="80010" y="18859"/>
                  </a:cubicBezTo>
                  <a:cubicBezTo>
                    <a:pt x="86583" y="26670"/>
                    <a:pt x="89916" y="37433"/>
                    <a:pt x="89916" y="51245"/>
                  </a:cubicBezTo>
                  <a:lnTo>
                    <a:pt x="89916" y="72866"/>
                  </a:lnTo>
                  <a:cubicBezTo>
                    <a:pt x="89916" y="87344"/>
                    <a:pt x="86392" y="98203"/>
                    <a:pt x="79343" y="105442"/>
                  </a:cubicBezTo>
                  <a:cubicBezTo>
                    <a:pt x="72295" y="112776"/>
                    <a:pt x="61341" y="116396"/>
                    <a:pt x="46387" y="116396"/>
                  </a:cubicBezTo>
                  <a:lnTo>
                    <a:pt x="28004" y="116396"/>
                  </a:ln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48006" y="7144"/>
                  </a:lnTo>
                  <a:close/>
                  <a:moveTo>
                    <a:pt x="46387" y="98393"/>
                  </a:moveTo>
                  <a:cubicBezTo>
                    <a:pt x="54197" y="98393"/>
                    <a:pt x="60008" y="96583"/>
                    <a:pt x="63722" y="92869"/>
                  </a:cubicBezTo>
                  <a:cubicBezTo>
                    <a:pt x="67437" y="89154"/>
                    <a:pt x="69342" y="82963"/>
                    <a:pt x="69342" y="74200"/>
                  </a:cubicBezTo>
                  <a:lnTo>
                    <a:pt x="69342" y="50197"/>
                  </a:lnTo>
                  <a:cubicBezTo>
                    <a:pt x="69342" y="41910"/>
                    <a:pt x="67723" y="35814"/>
                    <a:pt x="64389" y="31623"/>
                  </a:cubicBezTo>
                  <a:cubicBezTo>
                    <a:pt x="61055" y="27527"/>
                    <a:pt x="55626" y="25432"/>
                    <a:pt x="48006" y="25432"/>
                  </a:cubicBezTo>
                  <a:lnTo>
                    <a:pt x="28004" y="25432"/>
                  </a:lnTo>
                  <a:lnTo>
                    <a:pt x="28004" y="98393"/>
                  </a:lnTo>
                  <a:lnTo>
                    <a:pt x="46387" y="98393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D7BACF05-ED6B-4391-951C-70C36A1A4F1F}"/>
                </a:ext>
              </a:extLst>
            </p:cNvPr>
            <p:cNvSpPr/>
            <p:nvPr/>
          </p:nvSpPr>
          <p:spPr>
            <a:xfrm>
              <a:off x="13910615" y="2093871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7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3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7 w 95250"/>
                <a:gd name="connsiteY8" fmla="*/ 178689 h 190500"/>
                <a:gd name="connsiteX9" fmla="*/ 7144 w 95250"/>
                <a:gd name="connsiteY9" fmla="*/ 145733 h 190500"/>
                <a:gd name="connsiteX10" fmla="*/ 7144 w 95250"/>
                <a:gd name="connsiteY10" fmla="*/ 52483 h 190500"/>
                <a:gd name="connsiteX11" fmla="*/ 27718 w 95250"/>
                <a:gd name="connsiteY11" fmla="*/ 146780 h 190500"/>
                <a:gd name="connsiteX12" fmla="*/ 33242 w 95250"/>
                <a:gd name="connsiteY12" fmla="*/ 166021 h 190500"/>
                <a:gd name="connsiteX13" fmla="*/ 49911 w 95250"/>
                <a:gd name="connsiteY13" fmla="*/ 172879 h 190500"/>
                <a:gd name="connsiteX14" fmla="*/ 66770 w 95250"/>
                <a:gd name="connsiteY14" fmla="*/ 166021 h 190500"/>
                <a:gd name="connsiteX15" fmla="*/ 72104 w 95250"/>
                <a:gd name="connsiteY15" fmla="*/ 146780 h 190500"/>
                <a:gd name="connsiteX16" fmla="*/ 72104 w 95250"/>
                <a:gd name="connsiteY16" fmla="*/ 51435 h 190500"/>
                <a:gd name="connsiteX17" fmla="*/ 66770 w 95250"/>
                <a:gd name="connsiteY17" fmla="*/ 32194 h 190500"/>
                <a:gd name="connsiteX18" fmla="*/ 49911 w 95250"/>
                <a:gd name="connsiteY18" fmla="*/ 25336 h 190500"/>
                <a:gd name="connsiteX19" fmla="*/ 33242 w 95250"/>
                <a:gd name="connsiteY19" fmla="*/ 32194 h 190500"/>
                <a:gd name="connsiteX20" fmla="*/ 27718 w 95250"/>
                <a:gd name="connsiteY20" fmla="*/ 51435 h 190500"/>
                <a:gd name="connsiteX21" fmla="*/ 27718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7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5" y="27527"/>
                    <a:pt x="92869" y="38576"/>
                    <a:pt x="92869" y="52483"/>
                  </a:cubicBezTo>
                  <a:lnTo>
                    <a:pt x="92869" y="145733"/>
                  </a:lnTo>
                  <a:cubicBezTo>
                    <a:pt x="92869" y="159448"/>
                    <a:pt x="89345" y="170497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7" y="178689"/>
                  </a:cubicBezTo>
                  <a:cubicBezTo>
                    <a:pt x="10668" y="170402"/>
                    <a:pt x="7144" y="159448"/>
                    <a:pt x="7144" y="145733"/>
                  </a:cubicBezTo>
                  <a:lnTo>
                    <a:pt x="7144" y="52483"/>
                  </a:lnTo>
                  <a:close/>
                  <a:moveTo>
                    <a:pt x="27718" y="146780"/>
                  </a:moveTo>
                  <a:cubicBezTo>
                    <a:pt x="27718" y="155067"/>
                    <a:pt x="29528" y="161449"/>
                    <a:pt x="33242" y="166021"/>
                  </a:cubicBezTo>
                  <a:cubicBezTo>
                    <a:pt x="36862" y="170593"/>
                    <a:pt x="42482" y="172879"/>
                    <a:pt x="49911" y="172879"/>
                  </a:cubicBezTo>
                  <a:cubicBezTo>
                    <a:pt x="57341" y="172879"/>
                    <a:pt x="63151" y="170593"/>
                    <a:pt x="66770" y="166021"/>
                  </a:cubicBezTo>
                  <a:cubicBezTo>
                    <a:pt x="70295" y="161449"/>
                    <a:pt x="72104" y="155067"/>
                    <a:pt x="72104" y="146780"/>
                  </a:cubicBezTo>
                  <a:lnTo>
                    <a:pt x="72104" y="51435"/>
                  </a:lnTo>
                  <a:cubicBezTo>
                    <a:pt x="72104" y="43148"/>
                    <a:pt x="70295" y="36766"/>
                    <a:pt x="66770" y="32194"/>
                  </a:cubicBezTo>
                  <a:cubicBezTo>
                    <a:pt x="63246" y="27622"/>
                    <a:pt x="57626" y="25336"/>
                    <a:pt x="49911" y="25336"/>
                  </a:cubicBezTo>
                  <a:cubicBezTo>
                    <a:pt x="42196" y="25336"/>
                    <a:pt x="36862" y="27622"/>
                    <a:pt x="33242" y="32194"/>
                  </a:cubicBezTo>
                  <a:cubicBezTo>
                    <a:pt x="29623" y="36766"/>
                    <a:pt x="27718" y="43148"/>
                    <a:pt x="27718" y="51435"/>
                  </a:cubicBezTo>
                  <a:lnTo>
                    <a:pt x="27718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55001B4-70DA-4678-9A70-7893F584D418}"/>
                </a:ext>
              </a:extLst>
            </p:cNvPr>
            <p:cNvSpPr/>
            <p:nvPr/>
          </p:nvSpPr>
          <p:spPr>
            <a:xfrm>
              <a:off x="14027868" y="2095681"/>
              <a:ext cx="142875" cy="190500"/>
            </a:xfrm>
            <a:custGeom>
              <a:avLst/>
              <a:gdLst>
                <a:gd name="connsiteX0" fmla="*/ 97060 w 142875"/>
                <a:gd name="connsiteY0" fmla="*/ 28289 h 190500"/>
                <a:gd name="connsiteX1" fmla="*/ 130016 w 142875"/>
                <a:gd name="connsiteY1" fmla="*/ 40005 h 190500"/>
                <a:gd name="connsiteX2" fmla="*/ 140303 w 142875"/>
                <a:gd name="connsiteY2" fmla="*/ 73343 h 190500"/>
                <a:gd name="connsiteX3" fmla="*/ 140303 w 142875"/>
                <a:gd name="connsiteY3" fmla="*/ 122587 h 190500"/>
                <a:gd name="connsiteX4" fmla="*/ 130016 w 142875"/>
                <a:gd name="connsiteY4" fmla="*/ 155924 h 190500"/>
                <a:gd name="connsiteX5" fmla="*/ 97060 w 142875"/>
                <a:gd name="connsiteY5" fmla="*/ 167640 h 190500"/>
                <a:gd name="connsiteX6" fmla="*/ 84011 w 142875"/>
                <a:gd name="connsiteY6" fmla="*/ 167640 h 190500"/>
                <a:gd name="connsiteX7" fmla="*/ 84011 w 142875"/>
                <a:gd name="connsiteY7" fmla="*/ 187452 h 190500"/>
                <a:gd name="connsiteX8" fmla="*/ 63437 w 142875"/>
                <a:gd name="connsiteY8" fmla="*/ 187452 h 190500"/>
                <a:gd name="connsiteX9" fmla="*/ 63437 w 142875"/>
                <a:gd name="connsiteY9" fmla="*/ 167640 h 190500"/>
                <a:gd name="connsiteX10" fmla="*/ 50387 w 142875"/>
                <a:gd name="connsiteY10" fmla="*/ 167640 h 190500"/>
                <a:gd name="connsiteX11" fmla="*/ 17431 w 142875"/>
                <a:gd name="connsiteY11" fmla="*/ 155924 h 190500"/>
                <a:gd name="connsiteX12" fmla="*/ 7144 w 142875"/>
                <a:gd name="connsiteY12" fmla="*/ 122587 h 190500"/>
                <a:gd name="connsiteX13" fmla="*/ 7144 w 142875"/>
                <a:gd name="connsiteY13" fmla="*/ 73343 h 190500"/>
                <a:gd name="connsiteX14" fmla="*/ 17431 w 142875"/>
                <a:gd name="connsiteY14" fmla="*/ 40005 h 190500"/>
                <a:gd name="connsiteX15" fmla="*/ 50387 w 142875"/>
                <a:gd name="connsiteY15" fmla="*/ 28289 h 190500"/>
                <a:gd name="connsiteX16" fmla="*/ 63437 w 142875"/>
                <a:gd name="connsiteY16" fmla="*/ 28289 h 190500"/>
                <a:gd name="connsiteX17" fmla="*/ 63437 w 142875"/>
                <a:gd name="connsiteY17" fmla="*/ 7144 h 190500"/>
                <a:gd name="connsiteX18" fmla="*/ 84011 w 142875"/>
                <a:gd name="connsiteY18" fmla="*/ 7144 h 190500"/>
                <a:gd name="connsiteX19" fmla="*/ 84011 w 142875"/>
                <a:gd name="connsiteY19" fmla="*/ 28289 h 190500"/>
                <a:gd name="connsiteX20" fmla="*/ 97060 w 142875"/>
                <a:gd name="connsiteY20" fmla="*/ 28289 h 190500"/>
                <a:gd name="connsiteX21" fmla="*/ 50387 w 142875"/>
                <a:gd name="connsiteY21" fmla="*/ 46101 h 190500"/>
                <a:gd name="connsiteX22" fmla="*/ 33052 w 142875"/>
                <a:gd name="connsiteY22" fmla="*/ 52578 h 190500"/>
                <a:gd name="connsiteX23" fmla="*/ 27718 w 142875"/>
                <a:gd name="connsiteY23" fmla="*/ 72199 h 190500"/>
                <a:gd name="connsiteX24" fmla="*/ 27718 w 142875"/>
                <a:gd name="connsiteY24" fmla="*/ 124016 h 190500"/>
                <a:gd name="connsiteX25" fmla="*/ 33052 w 142875"/>
                <a:gd name="connsiteY25" fmla="*/ 143732 h 190500"/>
                <a:gd name="connsiteX26" fmla="*/ 50387 w 142875"/>
                <a:gd name="connsiteY26" fmla="*/ 150304 h 190500"/>
                <a:gd name="connsiteX27" fmla="*/ 63437 w 142875"/>
                <a:gd name="connsiteY27" fmla="*/ 150304 h 190500"/>
                <a:gd name="connsiteX28" fmla="*/ 63437 w 142875"/>
                <a:gd name="connsiteY28" fmla="*/ 46196 h 190500"/>
                <a:gd name="connsiteX29" fmla="*/ 50387 w 142875"/>
                <a:gd name="connsiteY29" fmla="*/ 46196 h 190500"/>
                <a:gd name="connsiteX30" fmla="*/ 97060 w 142875"/>
                <a:gd name="connsiteY30" fmla="*/ 150209 h 190500"/>
                <a:gd name="connsiteX31" fmla="*/ 120015 w 142875"/>
                <a:gd name="connsiteY31" fmla="*/ 123920 h 190500"/>
                <a:gd name="connsiteX32" fmla="*/ 120015 w 142875"/>
                <a:gd name="connsiteY32" fmla="*/ 72104 h 190500"/>
                <a:gd name="connsiteX33" fmla="*/ 114586 w 142875"/>
                <a:gd name="connsiteY33" fmla="*/ 52483 h 190500"/>
                <a:gd name="connsiteX34" fmla="*/ 97060 w 142875"/>
                <a:gd name="connsiteY34" fmla="*/ 46006 h 190500"/>
                <a:gd name="connsiteX35" fmla="*/ 84011 w 142875"/>
                <a:gd name="connsiteY35" fmla="*/ 46006 h 190500"/>
                <a:gd name="connsiteX36" fmla="*/ 84011 w 142875"/>
                <a:gd name="connsiteY36" fmla="*/ 150114 h 190500"/>
                <a:gd name="connsiteX37" fmla="*/ 97060 w 142875"/>
                <a:gd name="connsiteY37" fmla="*/ 15011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2875" h="190500">
                  <a:moveTo>
                    <a:pt x="97060" y="28289"/>
                  </a:moveTo>
                  <a:cubicBezTo>
                    <a:pt x="112204" y="28289"/>
                    <a:pt x="123158" y="32195"/>
                    <a:pt x="130016" y="40005"/>
                  </a:cubicBezTo>
                  <a:cubicBezTo>
                    <a:pt x="136874" y="47816"/>
                    <a:pt x="140303" y="58960"/>
                    <a:pt x="140303" y="73343"/>
                  </a:cubicBezTo>
                  <a:lnTo>
                    <a:pt x="140303" y="122587"/>
                  </a:lnTo>
                  <a:cubicBezTo>
                    <a:pt x="140303" y="137065"/>
                    <a:pt x="136874" y="148114"/>
                    <a:pt x="130016" y="155924"/>
                  </a:cubicBezTo>
                  <a:cubicBezTo>
                    <a:pt x="123158" y="163735"/>
                    <a:pt x="112204" y="167640"/>
                    <a:pt x="97060" y="167640"/>
                  </a:cubicBezTo>
                  <a:lnTo>
                    <a:pt x="84011" y="167640"/>
                  </a:lnTo>
                  <a:lnTo>
                    <a:pt x="84011" y="187452"/>
                  </a:lnTo>
                  <a:lnTo>
                    <a:pt x="63437" y="187452"/>
                  </a:lnTo>
                  <a:lnTo>
                    <a:pt x="63437" y="167640"/>
                  </a:lnTo>
                  <a:lnTo>
                    <a:pt x="50387" y="167640"/>
                  </a:lnTo>
                  <a:cubicBezTo>
                    <a:pt x="35243" y="167640"/>
                    <a:pt x="24289" y="163735"/>
                    <a:pt x="17431" y="155924"/>
                  </a:cubicBezTo>
                  <a:cubicBezTo>
                    <a:pt x="10573" y="148114"/>
                    <a:pt x="7144" y="136970"/>
                    <a:pt x="7144" y="122587"/>
                  </a:cubicBezTo>
                  <a:lnTo>
                    <a:pt x="7144" y="73343"/>
                  </a:lnTo>
                  <a:cubicBezTo>
                    <a:pt x="7144" y="58960"/>
                    <a:pt x="10573" y="47816"/>
                    <a:pt x="17431" y="40005"/>
                  </a:cubicBezTo>
                  <a:cubicBezTo>
                    <a:pt x="24289" y="32195"/>
                    <a:pt x="35243" y="28289"/>
                    <a:pt x="50387" y="28289"/>
                  </a:cubicBezTo>
                  <a:lnTo>
                    <a:pt x="63437" y="28289"/>
                  </a:lnTo>
                  <a:lnTo>
                    <a:pt x="63437" y="7144"/>
                  </a:lnTo>
                  <a:lnTo>
                    <a:pt x="84011" y="7144"/>
                  </a:lnTo>
                  <a:lnTo>
                    <a:pt x="84011" y="28289"/>
                  </a:lnTo>
                  <a:lnTo>
                    <a:pt x="97060" y="28289"/>
                  </a:lnTo>
                  <a:close/>
                  <a:moveTo>
                    <a:pt x="50387" y="46101"/>
                  </a:moveTo>
                  <a:cubicBezTo>
                    <a:pt x="42386" y="46101"/>
                    <a:pt x="36576" y="48292"/>
                    <a:pt x="33052" y="52578"/>
                  </a:cubicBezTo>
                  <a:cubicBezTo>
                    <a:pt x="29528" y="56864"/>
                    <a:pt x="27718" y="63437"/>
                    <a:pt x="27718" y="72199"/>
                  </a:cubicBezTo>
                  <a:lnTo>
                    <a:pt x="27718" y="124016"/>
                  </a:lnTo>
                  <a:cubicBezTo>
                    <a:pt x="27718" y="132778"/>
                    <a:pt x="29528" y="139351"/>
                    <a:pt x="33052" y="143732"/>
                  </a:cubicBezTo>
                  <a:cubicBezTo>
                    <a:pt x="36576" y="148114"/>
                    <a:pt x="42386" y="150304"/>
                    <a:pt x="50387" y="150304"/>
                  </a:cubicBezTo>
                  <a:lnTo>
                    <a:pt x="63437" y="150304"/>
                  </a:lnTo>
                  <a:lnTo>
                    <a:pt x="63437" y="46196"/>
                  </a:lnTo>
                  <a:lnTo>
                    <a:pt x="50387" y="46196"/>
                  </a:lnTo>
                  <a:close/>
                  <a:moveTo>
                    <a:pt x="97060" y="150209"/>
                  </a:moveTo>
                  <a:cubicBezTo>
                    <a:pt x="112395" y="150209"/>
                    <a:pt x="120015" y="141446"/>
                    <a:pt x="120015" y="123920"/>
                  </a:cubicBezTo>
                  <a:lnTo>
                    <a:pt x="120015" y="72104"/>
                  </a:lnTo>
                  <a:cubicBezTo>
                    <a:pt x="120015" y="63341"/>
                    <a:pt x="118205" y="56864"/>
                    <a:pt x="114586" y="52483"/>
                  </a:cubicBezTo>
                  <a:cubicBezTo>
                    <a:pt x="110966" y="48197"/>
                    <a:pt x="105061" y="46006"/>
                    <a:pt x="97060" y="46006"/>
                  </a:cubicBezTo>
                  <a:lnTo>
                    <a:pt x="84011" y="46006"/>
                  </a:lnTo>
                  <a:lnTo>
                    <a:pt x="84011" y="150114"/>
                  </a:lnTo>
                  <a:lnTo>
                    <a:pt x="97060" y="15011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ED4CBBDF-CD30-47C9-8D1B-2EC7879631B1}"/>
                </a:ext>
              </a:extLst>
            </p:cNvPr>
            <p:cNvSpPr/>
            <p:nvPr/>
          </p:nvSpPr>
          <p:spPr>
            <a:xfrm>
              <a:off x="14194555" y="2095681"/>
              <a:ext cx="85725" cy="190500"/>
            </a:xfrm>
            <a:custGeom>
              <a:avLst/>
              <a:gdLst>
                <a:gd name="connsiteX0" fmla="*/ 73628 w 85725"/>
                <a:gd name="connsiteY0" fmla="*/ 87058 h 190500"/>
                <a:gd name="connsiteX1" fmla="*/ 73628 w 85725"/>
                <a:gd name="connsiteY1" fmla="*/ 105061 h 190500"/>
                <a:gd name="connsiteX2" fmla="*/ 28004 w 85725"/>
                <a:gd name="connsiteY2" fmla="*/ 105061 h 190500"/>
                <a:gd name="connsiteX3" fmla="*/ 28004 w 85725"/>
                <a:gd name="connsiteY3" fmla="*/ 169259 h 190500"/>
                <a:gd name="connsiteX4" fmla="*/ 84011 w 85725"/>
                <a:gd name="connsiteY4" fmla="*/ 169259 h 190500"/>
                <a:gd name="connsiteX5" fmla="*/ 84011 w 85725"/>
                <a:gd name="connsiteY5" fmla="*/ 187547 h 190500"/>
                <a:gd name="connsiteX6" fmla="*/ 7144 w 85725"/>
                <a:gd name="connsiteY6" fmla="*/ 187547 h 190500"/>
                <a:gd name="connsiteX7" fmla="*/ 7144 w 85725"/>
                <a:gd name="connsiteY7" fmla="*/ 7144 h 190500"/>
                <a:gd name="connsiteX8" fmla="*/ 84011 w 85725"/>
                <a:gd name="connsiteY8" fmla="*/ 7144 h 190500"/>
                <a:gd name="connsiteX9" fmla="*/ 84011 w 85725"/>
                <a:gd name="connsiteY9" fmla="*/ 25432 h 190500"/>
                <a:gd name="connsiteX10" fmla="*/ 28004 w 85725"/>
                <a:gd name="connsiteY10" fmla="*/ 25432 h 190500"/>
                <a:gd name="connsiteX11" fmla="*/ 28004 w 85725"/>
                <a:gd name="connsiteY11" fmla="*/ 87058 h 190500"/>
                <a:gd name="connsiteX12" fmla="*/ 73628 w 85725"/>
                <a:gd name="connsiteY12" fmla="*/ 8705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190500">
                  <a:moveTo>
                    <a:pt x="73628" y="87058"/>
                  </a:moveTo>
                  <a:lnTo>
                    <a:pt x="73628" y="105061"/>
                  </a:lnTo>
                  <a:lnTo>
                    <a:pt x="28004" y="105061"/>
                  </a:lnTo>
                  <a:lnTo>
                    <a:pt x="28004" y="169259"/>
                  </a:lnTo>
                  <a:lnTo>
                    <a:pt x="84011" y="169259"/>
                  </a:lnTo>
                  <a:lnTo>
                    <a:pt x="84011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84011" y="7144"/>
                  </a:lnTo>
                  <a:lnTo>
                    <a:pt x="84011" y="25432"/>
                  </a:lnTo>
                  <a:lnTo>
                    <a:pt x="28004" y="25432"/>
                  </a:lnTo>
                  <a:lnTo>
                    <a:pt x="28004" y="87058"/>
                  </a:lnTo>
                  <a:lnTo>
                    <a:pt x="73628" y="87058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ED5D3D99-7EF9-4E78-844B-80870F27A8A8}"/>
                </a:ext>
              </a:extLst>
            </p:cNvPr>
            <p:cNvSpPr/>
            <p:nvPr/>
          </p:nvSpPr>
          <p:spPr>
            <a:xfrm>
              <a:off x="14302474" y="2093871"/>
              <a:ext cx="95250" cy="190500"/>
            </a:xfrm>
            <a:custGeom>
              <a:avLst/>
              <a:gdLst>
                <a:gd name="connsiteX0" fmla="*/ 49054 w 95250"/>
                <a:gd name="connsiteY0" fmla="*/ 7144 h 190500"/>
                <a:gd name="connsiteX1" fmla="*/ 80963 w 95250"/>
                <a:gd name="connsiteY1" fmla="*/ 19526 h 190500"/>
                <a:gd name="connsiteX2" fmla="*/ 91249 w 95250"/>
                <a:gd name="connsiteY2" fmla="*/ 52483 h 190500"/>
                <a:gd name="connsiteX3" fmla="*/ 91249 w 95250"/>
                <a:gd name="connsiteY3" fmla="*/ 68675 h 190500"/>
                <a:gd name="connsiteX4" fmla="*/ 71533 w 95250"/>
                <a:gd name="connsiteY4" fmla="*/ 68675 h 190500"/>
                <a:gd name="connsiteX5" fmla="*/ 71533 w 95250"/>
                <a:gd name="connsiteY5" fmla="*/ 51435 h 190500"/>
                <a:gd name="connsiteX6" fmla="*/ 66294 w 95250"/>
                <a:gd name="connsiteY6" fmla="*/ 32194 h 190500"/>
                <a:gd name="connsiteX7" fmla="*/ 49625 w 95250"/>
                <a:gd name="connsiteY7" fmla="*/ 25336 h 190500"/>
                <a:gd name="connsiteX8" fmla="*/ 33052 w 95250"/>
                <a:gd name="connsiteY8" fmla="*/ 32194 h 190500"/>
                <a:gd name="connsiteX9" fmla="*/ 27718 w 95250"/>
                <a:gd name="connsiteY9" fmla="*/ 51435 h 190500"/>
                <a:gd name="connsiteX10" fmla="*/ 27718 w 95250"/>
                <a:gd name="connsiteY10" fmla="*/ 146780 h 190500"/>
                <a:gd name="connsiteX11" fmla="*/ 33052 w 95250"/>
                <a:gd name="connsiteY11" fmla="*/ 166021 h 190500"/>
                <a:gd name="connsiteX12" fmla="*/ 49625 w 95250"/>
                <a:gd name="connsiteY12" fmla="*/ 172879 h 190500"/>
                <a:gd name="connsiteX13" fmla="*/ 66294 w 95250"/>
                <a:gd name="connsiteY13" fmla="*/ 166021 h 190500"/>
                <a:gd name="connsiteX14" fmla="*/ 71533 w 95250"/>
                <a:gd name="connsiteY14" fmla="*/ 146780 h 190500"/>
                <a:gd name="connsiteX15" fmla="*/ 71533 w 95250"/>
                <a:gd name="connsiteY15" fmla="*/ 123349 h 190500"/>
                <a:gd name="connsiteX16" fmla="*/ 91249 w 95250"/>
                <a:gd name="connsiteY16" fmla="*/ 123349 h 190500"/>
                <a:gd name="connsiteX17" fmla="*/ 91249 w 95250"/>
                <a:gd name="connsiteY17" fmla="*/ 145733 h 190500"/>
                <a:gd name="connsiteX18" fmla="*/ 80963 w 95250"/>
                <a:gd name="connsiteY18" fmla="*/ 178689 h 190500"/>
                <a:gd name="connsiteX19" fmla="*/ 49054 w 95250"/>
                <a:gd name="connsiteY19" fmla="*/ 191071 h 190500"/>
                <a:gd name="connsiteX20" fmla="*/ 17431 w 95250"/>
                <a:gd name="connsiteY20" fmla="*/ 178689 h 190500"/>
                <a:gd name="connsiteX21" fmla="*/ 7144 w 95250"/>
                <a:gd name="connsiteY21" fmla="*/ 145733 h 190500"/>
                <a:gd name="connsiteX22" fmla="*/ 7144 w 95250"/>
                <a:gd name="connsiteY22" fmla="*/ 52483 h 190500"/>
                <a:gd name="connsiteX23" fmla="*/ 9715 w 95250"/>
                <a:gd name="connsiteY23" fmla="*/ 33814 h 190500"/>
                <a:gd name="connsiteX24" fmla="*/ 17431 w 95250"/>
                <a:gd name="connsiteY24" fmla="*/ 19526 h 190500"/>
                <a:gd name="connsiteX25" fmla="*/ 30480 w 95250"/>
                <a:gd name="connsiteY25" fmla="*/ 10382 h 190500"/>
                <a:gd name="connsiteX26" fmla="*/ 49054 w 95250"/>
                <a:gd name="connsiteY26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0" h="190500">
                  <a:moveTo>
                    <a:pt x="49054" y="7144"/>
                  </a:moveTo>
                  <a:cubicBezTo>
                    <a:pt x="63437" y="7144"/>
                    <a:pt x="74104" y="11240"/>
                    <a:pt x="80963" y="19526"/>
                  </a:cubicBezTo>
                  <a:cubicBezTo>
                    <a:pt x="87821" y="27813"/>
                    <a:pt x="91249" y="38767"/>
                    <a:pt x="91249" y="52483"/>
                  </a:cubicBezTo>
                  <a:lnTo>
                    <a:pt x="91249" y="68675"/>
                  </a:lnTo>
                  <a:lnTo>
                    <a:pt x="71533" y="68675"/>
                  </a:lnTo>
                  <a:lnTo>
                    <a:pt x="71533" y="51435"/>
                  </a:lnTo>
                  <a:cubicBezTo>
                    <a:pt x="71533" y="43148"/>
                    <a:pt x="69818" y="36766"/>
                    <a:pt x="66294" y="32194"/>
                  </a:cubicBezTo>
                  <a:cubicBezTo>
                    <a:pt x="62865" y="27622"/>
                    <a:pt x="57245" y="25336"/>
                    <a:pt x="49625" y="25336"/>
                  </a:cubicBezTo>
                  <a:cubicBezTo>
                    <a:pt x="42005" y="25336"/>
                    <a:pt x="36671" y="27622"/>
                    <a:pt x="33052" y="32194"/>
                  </a:cubicBezTo>
                  <a:cubicBezTo>
                    <a:pt x="29432" y="36766"/>
                    <a:pt x="27718" y="43148"/>
                    <a:pt x="27718" y="51435"/>
                  </a:cubicBezTo>
                  <a:lnTo>
                    <a:pt x="27718" y="146780"/>
                  </a:lnTo>
                  <a:cubicBezTo>
                    <a:pt x="27718" y="155067"/>
                    <a:pt x="29528" y="161449"/>
                    <a:pt x="33052" y="166021"/>
                  </a:cubicBezTo>
                  <a:cubicBezTo>
                    <a:pt x="36576" y="170593"/>
                    <a:pt x="42100" y="172879"/>
                    <a:pt x="49625" y="172879"/>
                  </a:cubicBezTo>
                  <a:cubicBezTo>
                    <a:pt x="57150" y="172879"/>
                    <a:pt x="62865" y="170593"/>
                    <a:pt x="66294" y="166021"/>
                  </a:cubicBezTo>
                  <a:cubicBezTo>
                    <a:pt x="69723" y="161449"/>
                    <a:pt x="71533" y="155067"/>
                    <a:pt x="71533" y="146780"/>
                  </a:cubicBezTo>
                  <a:lnTo>
                    <a:pt x="71533" y="123349"/>
                  </a:lnTo>
                  <a:lnTo>
                    <a:pt x="91249" y="123349"/>
                  </a:lnTo>
                  <a:lnTo>
                    <a:pt x="91249" y="145733"/>
                  </a:lnTo>
                  <a:cubicBezTo>
                    <a:pt x="91249" y="159448"/>
                    <a:pt x="87821" y="170497"/>
                    <a:pt x="80963" y="178689"/>
                  </a:cubicBezTo>
                  <a:cubicBezTo>
                    <a:pt x="74104" y="186976"/>
                    <a:pt x="63437" y="191071"/>
                    <a:pt x="49054" y="191071"/>
                  </a:cubicBezTo>
                  <a:cubicBezTo>
                    <a:pt x="34671" y="191071"/>
                    <a:pt x="24289" y="186976"/>
                    <a:pt x="17431" y="178689"/>
                  </a:cubicBezTo>
                  <a:cubicBezTo>
                    <a:pt x="10573" y="170402"/>
                    <a:pt x="7144" y="159448"/>
                    <a:pt x="7144" y="145733"/>
                  </a:cubicBezTo>
                  <a:lnTo>
                    <a:pt x="7144" y="52483"/>
                  </a:lnTo>
                  <a:cubicBezTo>
                    <a:pt x="7144" y="45625"/>
                    <a:pt x="8001" y="39338"/>
                    <a:pt x="9715" y="33814"/>
                  </a:cubicBezTo>
                  <a:cubicBezTo>
                    <a:pt x="11430" y="28289"/>
                    <a:pt x="14002" y="23431"/>
                    <a:pt x="17431" y="19526"/>
                  </a:cubicBezTo>
                  <a:cubicBezTo>
                    <a:pt x="20860" y="15621"/>
                    <a:pt x="25241" y="12573"/>
                    <a:pt x="30480" y="10382"/>
                  </a:cubicBezTo>
                  <a:cubicBezTo>
                    <a:pt x="35719" y="8191"/>
                    <a:pt x="41910" y="7144"/>
                    <a:pt x="49054" y="7144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18A751C9-3335-4C24-BC58-873F5BEADC19}"/>
                </a:ext>
              </a:extLst>
            </p:cNvPr>
            <p:cNvSpPr/>
            <p:nvPr/>
          </p:nvSpPr>
          <p:spPr>
            <a:xfrm>
              <a:off x="14417251" y="2093871"/>
              <a:ext cx="95250" cy="190500"/>
            </a:xfrm>
            <a:custGeom>
              <a:avLst/>
              <a:gdLst>
                <a:gd name="connsiteX0" fmla="*/ 49054 w 95250"/>
                <a:gd name="connsiteY0" fmla="*/ 7144 h 190500"/>
                <a:gd name="connsiteX1" fmla="*/ 80963 w 95250"/>
                <a:gd name="connsiteY1" fmla="*/ 19526 h 190500"/>
                <a:gd name="connsiteX2" fmla="*/ 91250 w 95250"/>
                <a:gd name="connsiteY2" fmla="*/ 52483 h 190500"/>
                <a:gd name="connsiteX3" fmla="*/ 91250 w 95250"/>
                <a:gd name="connsiteY3" fmla="*/ 68675 h 190500"/>
                <a:gd name="connsiteX4" fmla="*/ 71533 w 95250"/>
                <a:gd name="connsiteY4" fmla="*/ 68675 h 190500"/>
                <a:gd name="connsiteX5" fmla="*/ 71533 w 95250"/>
                <a:gd name="connsiteY5" fmla="*/ 51435 h 190500"/>
                <a:gd name="connsiteX6" fmla="*/ 66294 w 95250"/>
                <a:gd name="connsiteY6" fmla="*/ 32194 h 190500"/>
                <a:gd name="connsiteX7" fmla="*/ 49625 w 95250"/>
                <a:gd name="connsiteY7" fmla="*/ 25336 h 190500"/>
                <a:gd name="connsiteX8" fmla="*/ 33052 w 95250"/>
                <a:gd name="connsiteY8" fmla="*/ 32194 h 190500"/>
                <a:gd name="connsiteX9" fmla="*/ 27718 w 95250"/>
                <a:gd name="connsiteY9" fmla="*/ 51435 h 190500"/>
                <a:gd name="connsiteX10" fmla="*/ 27718 w 95250"/>
                <a:gd name="connsiteY10" fmla="*/ 146780 h 190500"/>
                <a:gd name="connsiteX11" fmla="*/ 33052 w 95250"/>
                <a:gd name="connsiteY11" fmla="*/ 166021 h 190500"/>
                <a:gd name="connsiteX12" fmla="*/ 49625 w 95250"/>
                <a:gd name="connsiteY12" fmla="*/ 172879 h 190500"/>
                <a:gd name="connsiteX13" fmla="*/ 66294 w 95250"/>
                <a:gd name="connsiteY13" fmla="*/ 166021 h 190500"/>
                <a:gd name="connsiteX14" fmla="*/ 71533 w 95250"/>
                <a:gd name="connsiteY14" fmla="*/ 146780 h 190500"/>
                <a:gd name="connsiteX15" fmla="*/ 71533 w 95250"/>
                <a:gd name="connsiteY15" fmla="*/ 123349 h 190500"/>
                <a:gd name="connsiteX16" fmla="*/ 91250 w 95250"/>
                <a:gd name="connsiteY16" fmla="*/ 123349 h 190500"/>
                <a:gd name="connsiteX17" fmla="*/ 91250 w 95250"/>
                <a:gd name="connsiteY17" fmla="*/ 145733 h 190500"/>
                <a:gd name="connsiteX18" fmla="*/ 80963 w 95250"/>
                <a:gd name="connsiteY18" fmla="*/ 178689 h 190500"/>
                <a:gd name="connsiteX19" fmla="*/ 49054 w 95250"/>
                <a:gd name="connsiteY19" fmla="*/ 191071 h 190500"/>
                <a:gd name="connsiteX20" fmla="*/ 17431 w 95250"/>
                <a:gd name="connsiteY20" fmla="*/ 178689 h 190500"/>
                <a:gd name="connsiteX21" fmla="*/ 7144 w 95250"/>
                <a:gd name="connsiteY21" fmla="*/ 145733 h 190500"/>
                <a:gd name="connsiteX22" fmla="*/ 7144 w 95250"/>
                <a:gd name="connsiteY22" fmla="*/ 52483 h 190500"/>
                <a:gd name="connsiteX23" fmla="*/ 9716 w 95250"/>
                <a:gd name="connsiteY23" fmla="*/ 33814 h 190500"/>
                <a:gd name="connsiteX24" fmla="*/ 17431 w 95250"/>
                <a:gd name="connsiteY24" fmla="*/ 19526 h 190500"/>
                <a:gd name="connsiteX25" fmla="*/ 30480 w 95250"/>
                <a:gd name="connsiteY25" fmla="*/ 10382 h 190500"/>
                <a:gd name="connsiteX26" fmla="*/ 49054 w 95250"/>
                <a:gd name="connsiteY26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0" h="190500">
                  <a:moveTo>
                    <a:pt x="49054" y="7144"/>
                  </a:moveTo>
                  <a:cubicBezTo>
                    <a:pt x="63437" y="7144"/>
                    <a:pt x="74104" y="11240"/>
                    <a:pt x="80963" y="19526"/>
                  </a:cubicBezTo>
                  <a:cubicBezTo>
                    <a:pt x="87821" y="27813"/>
                    <a:pt x="91250" y="38767"/>
                    <a:pt x="91250" y="52483"/>
                  </a:cubicBezTo>
                  <a:lnTo>
                    <a:pt x="91250" y="68675"/>
                  </a:lnTo>
                  <a:lnTo>
                    <a:pt x="71533" y="68675"/>
                  </a:lnTo>
                  <a:lnTo>
                    <a:pt x="71533" y="51435"/>
                  </a:lnTo>
                  <a:cubicBezTo>
                    <a:pt x="71533" y="43148"/>
                    <a:pt x="69818" y="36766"/>
                    <a:pt x="66294" y="32194"/>
                  </a:cubicBezTo>
                  <a:cubicBezTo>
                    <a:pt x="62865" y="27622"/>
                    <a:pt x="57245" y="25336"/>
                    <a:pt x="49625" y="25336"/>
                  </a:cubicBezTo>
                  <a:cubicBezTo>
                    <a:pt x="42005" y="25336"/>
                    <a:pt x="36671" y="27622"/>
                    <a:pt x="33052" y="32194"/>
                  </a:cubicBezTo>
                  <a:cubicBezTo>
                    <a:pt x="29528" y="36766"/>
                    <a:pt x="27718" y="43148"/>
                    <a:pt x="27718" y="51435"/>
                  </a:cubicBezTo>
                  <a:lnTo>
                    <a:pt x="27718" y="146780"/>
                  </a:lnTo>
                  <a:cubicBezTo>
                    <a:pt x="27718" y="155067"/>
                    <a:pt x="29528" y="161449"/>
                    <a:pt x="33052" y="166021"/>
                  </a:cubicBezTo>
                  <a:cubicBezTo>
                    <a:pt x="36576" y="170593"/>
                    <a:pt x="42101" y="172879"/>
                    <a:pt x="49625" y="172879"/>
                  </a:cubicBezTo>
                  <a:cubicBezTo>
                    <a:pt x="57150" y="172879"/>
                    <a:pt x="62865" y="170593"/>
                    <a:pt x="66294" y="166021"/>
                  </a:cubicBezTo>
                  <a:cubicBezTo>
                    <a:pt x="69723" y="161449"/>
                    <a:pt x="71533" y="155067"/>
                    <a:pt x="71533" y="146780"/>
                  </a:cubicBezTo>
                  <a:lnTo>
                    <a:pt x="71533" y="123349"/>
                  </a:lnTo>
                  <a:lnTo>
                    <a:pt x="91250" y="123349"/>
                  </a:lnTo>
                  <a:lnTo>
                    <a:pt x="91250" y="145733"/>
                  </a:lnTo>
                  <a:cubicBezTo>
                    <a:pt x="91250" y="159448"/>
                    <a:pt x="87821" y="170497"/>
                    <a:pt x="80963" y="178689"/>
                  </a:cubicBezTo>
                  <a:cubicBezTo>
                    <a:pt x="74104" y="186976"/>
                    <a:pt x="63532" y="191071"/>
                    <a:pt x="49054" y="191071"/>
                  </a:cubicBezTo>
                  <a:cubicBezTo>
                    <a:pt x="34576" y="191071"/>
                    <a:pt x="24289" y="186976"/>
                    <a:pt x="17431" y="178689"/>
                  </a:cubicBezTo>
                  <a:cubicBezTo>
                    <a:pt x="10573" y="170402"/>
                    <a:pt x="7144" y="159448"/>
                    <a:pt x="7144" y="145733"/>
                  </a:cubicBezTo>
                  <a:lnTo>
                    <a:pt x="7144" y="52483"/>
                  </a:lnTo>
                  <a:cubicBezTo>
                    <a:pt x="7144" y="45625"/>
                    <a:pt x="8001" y="39338"/>
                    <a:pt x="9716" y="33814"/>
                  </a:cubicBezTo>
                  <a:cubicBezTo>
                    <a:pt x="11430" y="28194"/>
                    <a:pt x="14002" y="23431"/>
                    <a:pt x="17431" y="19526"/>
                  </a:cubicBezTo>
                  <a:cubicBezTo>
                    <a:pt x="20860" y="15621"/>
                    <a:pt x="25241" y="12573"/>
                    <a:pt x="30480" y="10382"/>
                  </a:cubicBezTo>
                  <a:cubicBezTo>
                    <a:pt x="35719" y="8191"/>
                    <a:pt x="41910" y="7144"/>
                    <a:pt x="49054" y="7144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3605AB56-F821-47B7-AE1C-156B9A40BA4A}"/>
                </a:ext>
              </a:extLst>
            </p:cNvPr>
            <p:cNvSpPr/>
            <p:nvPr/>
          </p:nvSpPr>
          <p:spPr>
            <a:xfrm>
              <a:off x="14533646" y="2095585"/>
              <a:ext cx="95250" cy="190500"/>
            </a:xfrm>
            <a:custGeom>
              <a:avLst/>
              <a:gdLst>
                <a:gd name="connsiteX0" fmla="*/ 56483 w 95250"/>
                <a:gd name="connsiteY0" fmla="*/ 103822 h 190500"/>
                <a:gd name="connsiteX1" fmla="*/ 28765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25527 w 95250"/>
                <a:gd name="connsiteY4" fmla="*/ 7144 h 190500"/>
                <a:gd name="connsiteX5" fmla="*/ 25527 w 95250"/>
                <a:gd name="connsiteY5" fmla="*/ 141637 h 190500"/>
                <a:gd name="connsiteX6" fmla="*/ 44768 w 95250"/>
                <a:gd name="connsiteY6" fmla="*/ 84677 h 190500"/>
                <a:gd name="connsiteX7" fmla="*/ 72009 w 95250"/>
                <a:gd name="connsiteY7" fmla="*/ 7144 h 190500"/>
                <a:gd name="connsiteX8" fmla="*/ 95250 w 95250"/>
                <a:gd name="connsiteY8" fmla="*/ 7144 h 190500"/>
                <a:gd name="connsiteX9" fmla="*/ 95250 w 95250"/>
                <a:gd name="connsiteY9" fmla="*/ 187547 h 190500"/>
                <a:gd name="connsiteX10" fmla="*/ 76581 w 95250"/>
                <a:gd name="connsiteY10" fmla="*/ 187547 h 190500"/>
                <a:gd name="connsiteX11" fmla="*/ 76581 w 95250"/>
                <a:gd name="connsiteY11" fmla="*/ 44005 h 190500"/>
                <a:gd name="connsiteX12" fmla="*/ 56579 w 95250"/>
                <a:gd name="connsiteY12" fmla="*/ 1038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90500">
                  <a:moveTo>
                    <a:pt x="56483" y="103822"/>
                  </a:moveTo>
                  <a:lnTo>
                    <a:pt x="28765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5527" y="7144"/>
                  </a:lnTo>
                  <a:lnTo>
                    <a:pt x="25527" y="141637"/>
                  </a:lnTo>
                  <a:lnTo>
                    <a:pt x="44768" y="84677"/>
                  </a:lnTo>
                  <a:lnTo>
                    <a:pt x="72009" y="7144"/>
                  </a:lnTo>
                  <a:lnTo>
                    <a:pt x="95250" y="7144"/>
                  </a:lnTo>
                  <a:lnTo>
                    <a:pt x="95250" y="187547"/>
                  </a:lnTo>
                  <a:lnTo>
                    <a:pt x="76581" y="187547"/>
                  </a:lnTo>
                  <a:lnTo>
                    <a:pt x="76581" y="44005"/>
                  </a:lnTo>
                  <a:lnTo>
                    <a:pt x="56579" y="10382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A7E89165-F27C-480A-B8B3-6FE5BA873198}"/>
                </a:ext>
              </a:extLst>
            </p:cNvPr>
            <p:cNvSpPr/>
            <p:nvPr/>
          </p:nvSpPr>
          <p:spPr>
            <a:xfrm>
              <a:off x="14654519" y="2093871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7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3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7 w 95250"/>
                <a:gd name="connsiteY8" fmla="*/ 178689 h 190500"/>
                <a:gd name="connsiteX9" fmla="*/ 7144 w 95250"/>
                <a:gd name="connsiteY9" fmla="*/ 145733 h 190500"/>
                <a:gd name="connsiteX10" fmla="*/ 7144 w 95250"/>
                <a:gd name="connsiteY10" fmla="*/ 52483 h 190500"/>
                <a:gd name="connsiteX11" fmla="*/ 27718 w 95250"/>
                <a:gd name="connsiteY11" fmla="*/ 146780 h 190500"/>
                <a:gd name="connsiteX12" fmla="*/ 33147 w 95250"/>
                <a:gd name="connsiteY12" fmla="*/ 166021 h 190500"/>
                <a:gd name="connsiteX13" fmla="*/ 49816 w 95250"/>
                <a:gd name="connsiteY13" fmla="*/ 172879 h 190500"/>
                <a:gd name="connsiteX14" fmla="*/ 66675 w 95250"/>
                <a:gd name="connsiteY14" fmla="*/ 166021 h 190500"/>
                <a:gd name="connsiteX15" fmla="*/ 72009 w 95250"/>
                <a:gd name="connsiteY15" fmla="*/ 146780 h 190500"/>
                <a:gd name="connsiteX16" fmla="*/ 72009 w 95250"/>
                <a:gd name="connsiteY16" fmla="*/ 51435 h 190500"/>
                <a:gd name="connsiteX17" fmla="*/ 66675 w 95250"/>
                <a:gd name="connsiteY17" fmla="*/ 32194 h 190500"/>
                <a:gd name="connsiteX18" fmla="*/ 49816 w 95250"/>
                <a:gd name="connsiteY18" fmla="*/ 25336 h 190500"/>
                <a:gd name="connsiteX19" fmla="*/ 33147 w 95250"/>
                <a:gd name="connsiteY19" fmla="*/ 32194 h 190500"/>
                <a:gd name="connsiteX20" fmla="*/ 27718 w 95250"/>
                <a:gd name="connsiteY20" fmla="*/ 51435 h 190500"/>
                <a:gd name="connsiteX21" fmla="*/ 27718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7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5" y="27527"/>
                    <a:pt x="92869" y="38576"/>
                    <a:pt x="92869" y="52483"/>
                  </a:cubicBezTo>
                  <a:lnTo>
                    <a:pt x="92869" y="145733"/>
                  </a:lnTo>
                  <a:cubicBezTo>
                    <a:pt x="92869" y="159448"/>
                    <a:pt x="89249" y="170497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7" y="178689"/>
                  </a:cubicBezTo>
                  <a:cubicBezTo>
                    <a:pt x="10668" y="170402"/>
                    <a:pt x="7144" y="159448"/>
                    <a:pt x="7144" y="145733"/>
                  </a:cubicBezTo>
                  <a:lnTo>
                    <a:pt x="7144" y="52483"/>
                  </a:lnTo>
                  <a:close/>
                  <a:moveTo>
                    <a:pt x="27718" y="146780"/>
                  </a:moveTo>
                  <a:cubicBezTo>
                    <a:pt x="27718" y="155067"/>
                    <a:pt x="29528" y="161449"/>
                    <a:pt x="33147" y="166021"/>
                  </a:cubicBezTo>
                  <a:cubicBezTo>
                    <a:pt x="36767" y="170593"/>
                    <a:pt x="42386" y="172879"/>
                    <a:pt x="49816" y="172879"/>
                  </a:cubicBezTo>
                  <a:cubicBezTo>
                    <a:pt x="57245" y="172879"/>
                    <a:pt x="63055" y="170593"/>
                    <a:pt x="66675" y="166021"/>
                  </a:cubicBezTo>
                  <a:cubicBezTo>
                    <a:pt x="70199" y="161449"/>
                    <a:pt x="72009" y="155067"/>
                    <a:pt x="72009" y="146780"/>
                  </a:cubicBezTo>
                  <a:lnTo>
                    <a:pt x="72009" y="51435"/>
                  </a:lnTo>
                  <a:cubicBezTo>
                    <a:pt x="72009" y="43148"/>
                    <a:pt x="70199" y="36766"/>
                    <a:pt x="66675" y="32194"/>
                  </a:cubicBezTo>
                  <a:cubicBezTo>
                    <a:pt x="63151" y="27622"/>
                    <a:pt x="57531" y="25336"/>
                    <a:pt x="49816" y="25336"/>
                  </a:cubicBezTo>
                  <a:cubicBezTo>
                    <a:pt x="42101" y="25336"/>
                    <a:pt x="36767" y="27622"/>
                    <a:pt x="33147" y="32194"/>
                  </a:cubicBezTo>
                  <a:cubicBezTo>
                    <a:pt x="29528" y="36766"/>
                    <a:pt x="27718" y="43148"/>
                    <a:pt x="27718" y="51435"/>
                  </a:cubicBezTo>
                  <a:lnTo>
                    <a:pt x="27718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884E1746-AF83-41ED-88EE-85E2519D3014}"/>
                </a:ext>
              </a:extLst>
            </p:cNvPr>
            <p:cNvSpPr/>
            <p:nvPr/>
          </p:nvSpPr>
          <p:spPr>
            <a:xfrm>
              <a:off x="14773200" y="2095585"/>
              <a:ext cx="95250" cy="190500"/>
            </a:xfrm>
            <a:custGeom>
              <a:avLst/>
              <a:gdLst>
                <a:gd name="connsiteX0" fmla="*/ 28004 w 95250"/>
                <a:gd name="connsiteY0" fmla="*/ 106394 h 190500"/>
                <a:gd name="connsiteX1" fmla="*/ 28004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28004 w 95250"/>
                <a:gd name="connsiteY4" fmla="*/ 7144 h 190500"/>
                <a:gd name="connsiteX5" fmla="*/ 28004 w 95250"/>
                <a:gd name="connsiteY5" fmla="*/ 88297 h 190500"/>
                <a:gd name="connsiteX6" fmla="*/ 73914 w 95250"/>
                <a:gd name="connsiteY6" fmla="*/ 88297 h 190500"/>
                <a:gd name="connsiteX7" fmla="*/ 73914 w 95250"/>
                <a:gd name="connsiteY7" fmla="*/ 7144 h 190500"/>
                <a:gd name="connsiteX8" fmla="*/ 94679 w 95250"/>
                <a:gd name="connsiteY8" fmla="*/ 7144 h 190500"/>
                <a:gd name="connsiteX9" fmla="*/ 94679 w 95250"/>
                <a:gd name="connsiteY9" fmla="*/ 187547 h 190500"/>
                <a:gd name="connsiteX10" fmla="*/ 73914 w 95250"/>
                <a:gd name="connsiteY10" fmla="*/ 187547 h 190500"/>
                <a:gd name="connsiteX11" fmla="*/ 73914 w 95250"/>
                <a:gd name="connsiteY11" fmla="*/ 106394 h 190500"/>
                <a:gd name="connsiteX12" fmla="*/ 28004 w 95250"/>
                <a:gd name="connsiteY12" fmla="*/ 10639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90500">
                  <a:moveTo>
                    <a:pt x="28004" y="106394"/>
                  </a:move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8004" y="7144"/>
                  </a:lnTo>
                  <a:lnTo>
                    <a:pt x="28004" y="88297"/>
                  </a:lnTo>
                  <a:lnTo>
                    <a:pt x="73914" y="88297"/>
                  </a:lnTo>
                  <a:lnTo>
                    <a:pt x="73914" y="7144"/>
                  </a:lnTo>
                  <a:lnTo>
                    <a:pt x="94679" y="7144"/>
                  </a:lnTo>
                  <a:lnTo>
                    <a:pt x="94679" y="187547"/>
                  </a:lnTo>
                  <a:lnTo>
                    <a:pt x="73914" y="187547"/>
                  </a:lnTo>
                  <a:lnTo>
                    <a:pt x="73914" y="106394"/>
                  </a:lnTo>
                  <a:lnTo>
                    <a:pt x="28004" y="10639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96D00DA6-256D-4AB4-94DF-36913893F50D}"/>
                </a:ext>
              </a:extLst>
            </p:cNvPr>
            <p:cNvSpPr/>
            <p:nvPr/>
          </p:nvSpPr>
          <p:spPr>
            <a:xfrm>
              <a:off x="14890167" y="2095681"/>
              <a:ext cx="114300" cy="190500"/>
            </a:xfrm>
            <a:custGeom>
              <a:avLst/>
              <a:gdLst>
                <a:gd name="connsiteX0" fmla="*/ 33623 w 114300"/>
                <a:gd name="connsiteY0" fmla="*/ 151162 h 190500"/>
                <a:gd name="connsiteX1" fmla="*/ 26384 w 114300"/>
                <a:gd name="connsiteY1" fmla="*/ 187547 h 190500"/>
                <a:gd name="connsiteX2" fmla="*/ 7144 w 114300"/>
                <a:gd name="connsiteY2" fmla="*/ 187547 h 190500"/>
                <a:gd name="connsiteX3" fmla="*/ 42863 w 114300"/>
                <a:gd name="connsiteY3" fmla="*/ 7144 h 190500"/>
                <a:gd name="connsiteX4" fmla="*/ 73057 w 114300"/>
                <a:gd name="connsiteY4" fmla="*/ 7144 h 190500"/>
                <a:gd name="connsiteX5" fmla="*/ 108776 w 114300"/>
                <a:gd name="connsiteY5" fmla="*/ 187547 h 190500"/>
                <a:gd name="connsiteX6" fmla="*/ 88011 w 114300"/>
                <a:gd name="connsiteY6" fmla="*/ 187547 h 190500"/>
                <a:gd name="connsiteX7" fmla="*/ 80772 w 114300"/>
                <a:gd name="connsiteY7" fmla="*/ 151162 h 190500"/>
                <a:gd name="connsiteX8" fmla="*/ 33528 w 114300"/>
                <a:gd name="connsiteY8" fmla="*/ 151162 h 190500"/>
                <a:gd name="connsiteX9" fmla="*/ 36290 w 114300"/>
                <a:gd name="connsiteY9" fmla="*/ 133922 h 190500"/>
                <a:gd name="connsiteX10" fmla="*/ 77915 w 114300"/>
                <a:gd name="connsiteY10" fmla="*/ 133922 h 190500"/>
                <a:gd name="connsiteX11" fmla="*/ 56864 w 114300"/>
                <a:gd name="connsiteY11" fmla="*/ 29813 h 190500"/>
                <a:gd name="connsiteX12" fmla="*/ 36290 w 114300"/>
                <a:gd name="connsiteY12" fmla="*/ 1339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90500">
                  <a:moveTo>
                    <a:pt x="33623" y="151162"/>
                  </a:moveTo>
                  <a:lnTo>
                    <a:pt x="26384" y="187547"/>
                  </a:lnTo>
                  <a:lnTo>
                    <a:pt x="7144" y="187547"/>
                  </a:lnTo>
                  <a:lnTo>
                    <a:pt x="42863" y="7144"/>
                  </a:lnTo>
                  <a:lnTo>
                    <a:pt x="73057" y="7144"/>
                  </a:lnTo>
                  <a:lnTo>
                    <a:pt x="108776" y="187547"/>
                  </a:lnTo>
                  <a:lnTo>
                    <a:pt x="88011" y="187547"/>
                  </a:lnTo>
                  <a:lnTo>
                    <a:pt x="80772" y="151162"/>
                  </a:lnTo>
                  <a:lnTo>
                    <a:pt x="33528" y="151162"/>
                  </a:lnTo>
                  <a:close/>
                  <a:moveTo>
                    <a:pt x="36290" y="133922"/>
                  </a:moveTo>
                  <a:lnTo>
                    <a:pt x="77915" y="133922"/>
                  </a:lnTo>
                  <a:lnTo>
                    <a:pt x="56864" y="29813"/>
                  </a:lnTo>
                  <a:lnTo>
                    <a:pt x="36290" y="13392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06E71E02-3B3E-406A-BBAD-1ACB11444A23}"/>
                </a:ext>
              </a:extLst>
            </p:cNvPr>
            <p:cNvSpPr/>
            <p:nvPr/>
          </p:nvSpPr>
          <p:spPr>
            <a:xfrm>
              <a:off x="15015993" y="2095585"/>
              <a:ext cx="114300" cy="190500"/>
            </a:xfrm>
            <a:custGeom>
              <a:avLst/>
              <a:gdLst>
                <a:gd name="connsiteX0" fmla="*/ 52388 w 114300"/>
                <a:gd name="connsiteY0" fmla="*/ 25527 h 190500"/>
                <a:gd name="connsiteX1" fmla="*/ 48101 w 114300"/>
                <a:gd name="connsiteY1" fmla="*/ 142780 h 190500"/>
                <a:gd name="connsiteX2" fmla="*/ 45720 w 114300"/>
                <a:gd name="connsiteY2" fmla="*/ 161830 h 190500"/>
                <a:gd name="connsiteX3" fmla="*/ 39624 w 114300"/>
                <a:gd name="connsiteY3" fmla="*/ 175831 h 190500"/>
                <a:gd name="connsiteX4" fmla="*/ 28289 w 114300"/>
                <a:gd name="connsiteY4" fmla="*/ 184690 h 190500"/>
                <a:gd name="connsiteX5" fmla="*/ 10573 w 114300"/>
                <a:gd name="connsiteY5" fmla="*/ 187738 h 190500"/>
                <a:gd name="connsiteX6" fmla="*/ 7144 w 114300"/>
                <a:gd name="connsiteY6" fmla="*/ 187738 h 190500"/>
                <a:gd name="connsiteX7" fmla="*/ 7144 w 114300"/>
                <a:gd name="connsiteY7" fmla="*/ 169450 h 190500"/>
                <a:gd name="connsiteX8" fmla="*/ 17526 w 114300"/>
                <a:gd name="connsiteY8" fmla="*/ 167926 h 190500"/>
                <a:gd name="connsiteX9" fmla="*/ 23813 w 114300"/>
                <a:gd name="connsiteY9" fmla="*/ 163163 h 190500"/>
                <a:gd name="connsiteX10" fmla="*/ 26860 w 114300"/>
                <a:gd name="connsiteY10" fmla="*/ 155067 h 190500"/>
                <a:gd name="connsiteX11" fmla="*/ 27908 w 114300"/>
                <a:gd name="connsiteY11" fmla="*/ 143732 h 190500"/>
                <a:gd name="connsiteX12" fmla="*/ 32956 w 114300"/>
                <a:gd name="connsiteY12" fmla="*/ 7144 h 190500"/>
                <a:gd name="connsiteX13" fmla="*/ 109061 w 114300"/>
                <a:gd name="connsiteY13" fmla="*/ 7144 h 190500"/>
                <a:gd name="connsiteX14" fmla="*/ 109061 w 114300"/>
                <a:gd name="connsiteY14" fmla="*/ 187547 h 190500"/>
                <a:gd name="connsiteX15" fmla="*/ 88201 w 114300"/>
                <a:gd name="connsiteY15" fmla="*/ 187547 h 190500"/>
                <a:gd name="connsiteX16" fmla="*/ 88201 w 114300"/>
                <a:gd name="connsiteY16" fmla="*/ 25432 h 190500"/>
                <a:gd name="connsiteX17" fmla="*/ 52483 w 114300"/>
                <a:gd name="connsiteY17" fmla="*/ 2543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00" h="190500">
                  <a:moveTo>
                    <a:pt x="52388" y="25527"/>
                  </a:moveTo>
                  <a:lnTo>
                    <a:pt x="48101" y="142780"/>
                  </a:lnTo>
                  <a:cubicBezTo>
                    <a:pt x="47720" y="150019"/>
                    <a:pt x="46958" y="156400"/>
                    <a:pt x="45720" y="161830"/>
                  </a:cubicBezTo>
                  <a:cubicBezTo>
                    <a:pt x="44482" y="167354"/>
                    <a:pt x="42386" y="172021"/>
                    <a:pt x="39624" y="175831"/>
                  </a:cubicBezTo>
                  <a:cubicBezTo>
                    <a:pt x="36766" y="179737"/>
                    <a:pt x="32956" y="182689"/>
                    <a:pt x="28289" y="184690"/>
                  </a:cubicBezTo>
                  <a:cubicBezTo>
                    <a:pt x="23622" y="186785"/>
                    <a:pt x="17621" y="187738"/>
                    <a:pt x="10573" y="187738"/>
                  </a:cubicBezTo>
                  <a:lnTo>
                    <a:pt x="7144" y="187738"/>
                  </a:lnTo>
                  <a:lnTo>
                    <a:pt x="7144" y="169450"/>
                  </a:lnTo>
                  <a:cubicBezTo>
                    <a:pt x="11430" y="169450"/>
                    <a:pt x="14859" y="168973"/>
                    <a:pt x="17526" y="167926"/>
                  </a:cubicBezTo>
                  <a:cubicBezTo>
                    <a:pt x="20193" y="166878"/>
                    <a:pt x="22288" y="165259"/>
                    <a:pt x="23813" y="163163"/>
                  </a:cubicBezTo>
                  <a:cubicBezTo>
                    <a:pt x="25337" y="160972"/>
                    <a:pt x="26384" y="158305"/>
                    <a:pt x="26860" y="155067"/>
                  </a:cubicBezTo>
                  <a:cubicBezTo>
                    <a:pt x="27432" y="151828"/>
                    <a:pt x="27718" y="148018"/>
                    <a:pt x="27908" y="143732"/>
                  </a:cubicBezTo>
                  <a:lnTo>
                    <a:pt x="32956" y="7144"/>
                  </a:lnTo>
                  <a:lnTo>
                    <a:pt x="109061" y="7144"/>
                  </a:lnTo>
                  <a:lnTo>
                    <a:pt x="109061" y="187547"/>
                  </a:lnTo>
                  <a:lnTo>
                    <a:pt x="88201" y="187547"/>
                  </a:lnTo>
                  <a:lnTo>
                    <a:pt x="88201" y="25432"/>
                  </a:lnTo>
                  <a:lnTo>
                    <a:pt x="52483" y="2543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3A91E14A-2F99-4173-A528-ECBE90C1D3F0}"/>
                </a:ext>
              </a:extLst>
            </p:cNvPr>
            <p:cNvSpPr/>
            <p:nvPr/>
          </p:nvSpPr>
          <p:spPr>
            <a:xfrm>
              <a:off x="15153344" y="2095585"/>
              <a:ext cx="95250" cy="190500"/>
            </a:xfrm>
            <a:custGeom>
              <a:avLst/>
              <a:gdLst>
                <a:gd name="connsiteX0" fmla="*/ 46387 w 95250"/>
                <a:gd name="connsiteY0" fmla="*/ 78295 h 190500"/>
                <a:gd name="connsiteX1" fmla="*/ 79343 w 95250"/>
                <a:gd name="connsiteY1" fmla="*/ 89249 h 190500"/>
                <a:gd name="connsiteX2" fmla="*/ 89916 w 95250"/>
                <a:gd name="connsiteY2" fmla="*/ 121825 h 190500"/>
                <a:gd name="connsiteX3" fmla="*/ 89916 w 95250"/>
                <a:gd name="connsiteY3" fmla="*/ 143446 h 190500"/>
                <a:gd name="connsiteX4" fmla="*/ 79914 w 95250"/>
                <a:gd name="connsiteY4" fmla="*/ 175831 h 190500"/>
                <a:gd name="connsiteX5" fmla="*/ 48006 w 95250"/>
                <a:gd name="connsiteY5" fmla="*/ 187547 h 190500"/>
                <a:gd name="connsiteX6" fmla="*/ 7144 w 95250"/>
                <a:gd name="connsiteY6" fmla="*/ 187547 h 190500"/>
                <a:gd name="connsiteX7" fmla="*/ 7144 w 95250"/>
                <a:gd name="connsiteY7" fmla="*/ 7144 h 190500"/>
                <a:gd name="connsiteX8" fmla="*/ 28004 w 95250"/>
                <a:gd name="connsiteY8" fmla="*/ 7144 h 190500"/>
                <a:gd name="connsiteX9" fmla="*/ 28004 w 95250"/>
                <a:gd name="connsiteY9" fmla="*/ 78295 h 190500"/>
                <a:gd name="connsiteX10" fmla="*/ 46387 w 95250"/>
                <a:gd name="connsiteY10" fmla="*/ 78295 h 190500"/>
                <a:gd name="connsiteX11" fmla="*/ 48006 w 95250"/>
                <a:gd name="connsiteY11" fmla="*/ 169259 h 190500"/>
                <a:gd name="connsiteX12" fmla="*/ 64389 w 95250"/>
                <a:gd name="connsiteY12" fmla="*/ 163068 h 190500"/>
                <a:gd name="connsiteX13" fmla="*/ 69342 w 95250"/>
                <a:gd name="connsiteY13" fmla="*/ 144494 h 190500"/>
                <a:gd name="connsiteX14" fmla="*/ 69342 w 95250"/>
                <a:gd name="connsiteY14" fmla="*/ 120491 h 190500"/>
                <a:gd name="connsiteX15" fmla="*/ 63722 w 95250"/>
                <a:gd name="connsiteY15" fmla="*/ 101822 h 190500"/>
                <a:gd name="connsiteX16" fmla="*/ 46387 w 95250"/>
                <a:gd name="connsiteY16" fmla="*/ 96298 h 190500"/>
                <a:gd name="connsiteX17" fmla="*/ 28004 w 95250"/>
                <a:gd name="connsiteY17" fmla="*/ 96298 h 190500"/>
                <a:gd name="connsiteX18" fmla="*/ 28004 w 95250"/>
                <a:gd name="connsiteY18" fmla="*/ 169259 h 190500"/>
                <a:gd name="connsiteX19" fmla="*/ 48006 w 95250"/>
                <a:gd name="connsiteY19" fmla="*/ 16925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" h="190500">
                  <a:moveTo>
                    <a:pt x="46387" y="78295"/>
                  </a:moveTo>
                  <a:cubicBezTo>
                    <a:pt x="61341" y="78295"/>
                    <a:pt x="72294" y="81915"/>
                    <a:pt x="79343" y="89249"/>
                  </a:cubicBezTo>
                  <a:cubicBezTo>
                    <a:pt x="86391" y="96583"/>
                    <a:pt x="89916" y="107442"/>
                    <a:pt x="89916" y="121825"/>
                  </a:cubicBezTo>
                  <a:lnTo>
                    <a:pt x="89916" y="143446"/>
                  </a:lnTo>
                  <a:cubicBezTo>
                    <a:pt x="89916" y="157163"/>
                    <a:pt x="86582" y="168021"/>
                    <a:pt x="79914" y="175831"/>
                  </a:cubicBezTo>
                  <a:cubicBezTo>
                    <a:pt x="73247" y="183642"/>
                    <a:pt x="62579" y="187547"/>
                    <a:pt x="48006" y="187547"/>
                  </a:cubicBezTo>
                  <a:lnTo>
                    <a:pt x="7144" y="187547"/>
                  </a:lnTo>
                  <a:lnTo>
                    <a:pt x="7144" y="7144"/>
                  </a:lnTo>
                  <a:lnTo>
                    <a:pt x="28004" y="7144"/>
                  </a:lnTo>
                  <a:lnTo>
                    <a:pt x="28004" y="78295"/>
                  </a:lnTo>
                  <a:lnTo>
                    <a:pt x="46387" y="78295"/>
                  </a:lnTo>
                  <a:close/>
                  <a:moveTo>
                    <a:pt x="48006" y="169259"/>
                  </a:moveTo>
                  <a:cubicBezTo>
                    <a:pt x="55626" y="169259"/>
                    <a:pt x="61150" y="167164"/>
                    <a:pt x="64389" y="163068"/>
                  </a:cubicBezTo>
                  <a:cubicBezTo>
                    <a:pt x="67723" y="158972"/>
                    <a:pt x="69342" y="152781"/>
                    <a:pt x="69342" y="144494"/>
                  </a:cubicBezTo>
                  <a:lnTo>
                    <a:pt x="69342" y="120491"/>
                  </a:lnTo>
                  <a:cubicBezTo>
                    <a:pt x="69342" y="111728"/>
                    <a:pt x="67437" y="105537"/>
                    <a:pt x="63722" y="101822"/>
                  </a:cubicBezTo>
                  <a:cubicBezTo>
                    <a:pt x="60007" y="98107"/>
                    <a:pt x="54197" y="96298"/>
                    <a:pt x="46387" y="96298"/>
                  </a:cubicBezTo>
                  <a:lnTo>
                    <a:pt x="28004" y="96298"/>
                  </a:lnTo>
                  <a:lnTo>
                    <a:pt x="28004" y="169259"/>
                  </a:lnTo>
                  <a:lnTo>
                    <a:pt x="48006" y="169259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F8032F01-D60E-457F-8D93-3B5FEB847F0E}"/>
                </a:ext>
              </a:extLst>
            </p:cNvPr>
            <p:cNvSpPr/>
            <p:nvPr/>
          </p:nvSpPr>
          <p:spPr>
            <a:xfrm>
              <a:off x="15268310" y="2095585"/>
              <a:ext cx="95250" cy="190500"/>
            </a:xfrm>
            <a:custGeom>
              <a:avLst/>
              <a:gdLst>
                <a:gd name="connsiteX0" fmla="*/ 28004 w 95250"/>
                <a:gd name="connsiteY0" fmla="*/ 106394 h 190500"/>
                <a:gd name="connsiteX1" fmla="*/ 28004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28004 w 95250"/>
                <a:gd name="connsiteY4" fmla="*/ 7144 h 190500"/>
                <a:gd name="connsiteX5" fmla="*/ 28004 w 95250"/>
                <a:gd name="connsiteY5" fmla="*/ 88297 h 190500"/>
                <a:gd name="connsiteX6" fmla="*/ 73914 w 95250"/>
                <a:gd name="connsiteY6" fmla="*/ 88297 h 190500"/>
                <a:gd name="connsiteX7" fmla="*/ 73914 w 95250"/>
                <a:gd name="connsiteY7" fmla="*/ 7144 h 190500"/>
                <a:gd name="connsiteX8" fmla="*/ 94774 w 95250"/>
                <a:gd name="connsiteY8" fmla="*/ 7144 h 190500"/>
                <a:gd name="connsiteX9" fmla="*/ 94774 w 95250"/>
                <a:gd name="connsiteY9" fmla="*/ 187547 h 190500"/>
                <a:gd name="connsiteX10" fmla="*/ 73914 w 95250"/>
                <a:gd name="connsiteY10" fmla="*/ 187547 h 190500"/>
                <a:gd name="connsiteX11" fmla="*/ 73914 w 95250"/>
                <a:gd name="connsiteY11" fmla="*/ 106394 h 190500"/>
                <a:gd name="connsiteX12" fmla="*/ 28004 w 95250"/>
                <a:gd name="connsiteY12" fmla="*/ 10639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90500">
                  <a:moveTo>
                    <a:pt x="28004" y="106394"/>
                  </a:move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8004" y="7144"/>
                  </a:lnTo>
                  <a:lnTo>
                    <a:pt x="28004" y="88297"/>
                  </a:lnTo>
                  <a:lnTo>
                    <a:pt x="73914" y="88297"/>
                  </a:lnTo>
                  <a:lnTo>
                    <a:pt x="73914" y="7144"/>
                  </a:lnTo>
                  <a:lnTo>
                    <a:pt x="94774" y="7144"/>
                  </a:lnTo>
                  <a:lnTo>
                    <a:pt x="94774" y="187547"/>
                  </a:lnTo>
                  <a:lnTo>
                    <a:pt x="73914" y="187547"/>
                  </a:lnTo>
                  <a:lnTo>
                    <a:pt x="73914" y="106394"/>
                  </a:lnTo>
                  <a:lnTo>
                    <a:pt x="28004" y="10639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6DEB039F-56CF-4EC3-9999-4F035525C6BC}"/>
                </a:ext>
              </a:extLst>
            </p:cNvPr>
            <p:cNvSpPr/>
            <p:nvPr/>
          </p:nvSpPr>
          <p:spPr>
            <a:xfrm>
              <a:off x="15388993" y="2093871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6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3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6 w 95250"/>
                <a:gd name="connsiteY8" fmla="*/ 178689 h 190500"/>
                <a:gd name="connsiteX9" fmla="*/ 7144 w 95250"/>
                <a:gd name="connsiteY9" fmla="*/ 145733 h 190500"/>
                <a:gd name="connsiteX10" fmla="*/ 7144 w 95250"/>
                <a:gd name="connsiteY10" fmla="*/ 52483 h 190500"/>
                <a:gd name="connsiteX11" fmla="*/ 27717 w 95250"/>
                <a:gd name="connsiteY11" fmla="*/ 146780 h 190500"/>
                <a:gd name="connsiteX12" fmla="*/ 33242 w 95250"/>
                <a:gd name="connsiteY12" fmla="*/ 166021 h 190500"/>
                <a:gd name="connsiteX13" fmla="*/ 49911 w 95250"/>
                <a:gd name="connsiteY13" fmla="*/ 172879 h 190500"/>
                <a:gd name="connsiteX14" fmla="*/ 66770 w 95250"/>
                <a:gd name="connsiteY14" fmla="*/ 166021 h 190500"/>
                <a:gd name="connsiteX15" fmla="*/ 72104 w 95250"/>
                <a:gd name="connsiteY15" fmla="*/ 146780 h 190500"/>
                <a:gd name="connsiteX16" fmla="*/ 72104 w 95250"/>
                <a:gd name="connsiteY16" fmla="*/ 51435 h 190500"/>
                <a:gd name="connsiteX17" fmla="*/ 66770 w 95250"/>
                <a:gd name="connsiteY17" fmla="*/ 32194 h 190500"/>
                <a:gd name="connsiteX18" fmla="*/ 49911 w 95250"/>
                <a:gd name="connsiteY18" fmla="*/ 25336 h 190500"/>
                <a:gd name="connsiteX19" fmla="*/ 33242 w 95250"/>
                <a:gd name="connsiteY19" fmla="*/ 32194 h 190500"/>
                <a:gd name="connsiteX20" fmla="*/ 27717 w 95250"/>
                <a:gd name="connsiteY20" fmla="*/ 51435 h 190500"/>
                <a:gd name="connsiteX21" fmla="*/ 27717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6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5" y="27527"/>
                    <a:pt x="92869" y="38576"/>
                    <a:pt x="92869" y="52483"/>
                  </a:cubicBezTo>
                  <a:lnTo>
                    <a:pt x="92869" y="145733"/>
                  </a:lnTo>
                  <a:cubicBezTo>
                    <a:pt x="92869" y="159448"/>
                    <a:pt x="89345" y="170497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6" y="178689"/>
                  </a:cubicBezTo>
                  <a:cubicBezTo>
                    <a:pt x="10668" y="170402"/>
                    <a:pt x="7144" y="159448"/>
                    <a:pt x="7144" y="145733"/>
                  </a:cubicBezTo>
                  <a:lnTo>
                    <a:pt x="7144" y="52483"/>
                  </a:lnTo>
                  <a:close/>
                  <a:moveTo>
                    <a:pt x="27717" y="146780"/>
                  </a:moveTo>
                  <a:cubicBezTo>
                    <a:pt x="27717" y="155067"/>
                    <a:pt x="29527" y="161449"/>
                    <a:pt x="33242" y="166021"/>
                  </a:cubicBezTo>
                  <a:cubicBezTo>
                    <a:pt x="36862" y="170593"/>
                    <a:pt x="42481" y="172879"/>
                    <a:pt x="49911" y="172879"/>
                  </a:cubicBezTo>
                  <a:cubicBezTo>
                    <a:pt x="57340" y="172879"/>
                    <a:pt x="63151" y="170593"/>
                    <a:pt x="66770" y="166021"/>
                  </a:cubicBezTo>
                  <a:cubicBezTo>
                    <a:pt x="70295" y="161449"/>
                    <a:pt x="72104" y="155067"/>
                    <a:pt x="72104" y="146780"/>
                  </a:cubicBezTo>
                  <a:lnTo>
                    <a:pt x="72104" y="51435"/>
                  </a:lnTo>
                  <a:cubicBezTo>
                    <a:pt x="72104" y="43148"/>
                    <a:pt x="70295" y="36766"/>
                    <a:pt x="66770" y="32194"/>
                  </a:cubicBezTo>
                  <a:cubicBezTo>
                    <a:pt x="63246" y="27622"/>
                    <a:pt x="57626" y="25336"/>
                    <a:pt x="49911" y="25336"/>
                  </a:cubicBezTo>
                  <a:cubicBezTo>
                    <a:pt x="42196" y="25336"/>
                    <a:pt x="36862" y="27622"/>
                    <a:pt x="33242" y="32194"/>
                  </a:cubicBezTo>
                  <a:cubicBezTo>
                    <a:pt x="29623" y="36766"/>
                    <a:pt x="27717" y="43148"/>
                    <a:pt x="27717" y="51435"/>
                  </a:cubicBezTo>
                  <a:lnTo>
                    <a:pt x="27717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7E193087-F73D-472C-9E5A-9B299F6F5F09}"/>
                </a:ext>
              </a:extLst>
            </p:cNvPr>
            <p:cNvSpPr/>
            <p:nvPr/>
          </p:nvSpPr>
          <p:spPr>
            <a:xfrm>
              <a:off x="15507865" y="2058534"/>
              <a:ext cx="95250" cy="228600"/>
            </a:xfrm>
            <a:custGeom>
              <a:avLst/>
              <a:gdLst>
                <a:gd name="connsiteX0" fmla="*/ 57055 w 95250"/>
                <a:gd name="connsiteY0" fmla="*/ 139351 h 228600"/>
                <a:gd name="connsiteX1" fmla="*/ 28766 w 95250"/>
                <a:gd name="connsiteY1" fmla="*/ 224695 h 228600"/>
                <a:gd name="connsiteX2" fmla="*/ 7144 w 95250"/>
                <a:gd name="connsiteY2" fmla="*/ 224695 h 228600"/>
                <a:gd name="connsiteX3" fmla="*/ 7144 w 95250"/>
                <a:gd name="connsiteY3" fmla="*/ 44291 h 228600"/>
                <a:gd name="connsiteX4" fmla="*/ 25527 w 95250"/>
                <a:gd name="connsiteY4" fmla="*/ 44291 h 228600"/>
                <a:gd name="connsiteX5" fmla="*/ 25527 w 95250"/>
                <a:gd name="connsiteY5" fmla="*/ 178784 h 228600"/>
                <a:gd name="connsiteX6" fmla="*/ 43149 w 95250"/>
                <a:gd name="connsiteY6" fmla="*/ 125921 h 228600"/>
                <a:gd name="connsiteX7" fmla="*/ 72009 w 95250"/>
                <a:gd name="connsiteY7" fmla="*/ 44196 h 228600"/>
                <a:gd name="connsiteX8" fmla="*/ 95250 w 95250"/>
                <a:gd name="connsiteY8" fmla="*/ 44196 h 228600"/>
                <a:gd name="connsiteX9" fmla="*/ 95250 w 95250"/>
                <a:gd name="connsiteY9" fmla="*/ 224600 h 228600"/>
                <a:gd name="connsiteX10" fmla="*/ 76581 w 95250"/>
                <a:gd name="connsiteY10" fmla="*/ 224600 h 228600"/>
                <a:gd name="connsiteX11" fmla="*/ 76581 w 95250"/>
                <a:gd name="connsiteY11" fmla="*/ 81058 h 228600"/>
                <a:gd name="connsiteX12" fmla="*/ 57055 w 95250"/>
                <a:gd name="connsiteY12" fmla="*/ 139256 h 228600"/>
                <a:gd name="connsiteX13" fmla="*/ 81058 w 95250"/>
                <a:gd name="connsiteY13" fmla="*/ 7144 h 228600"/>
                <a:gd name="connsiteX14" fmla="*/ 73438 w 95250"/>
                <a:gd name="connsiteY14" fmla="*/ 25718 h 228600"/>
                <a:gd name="connsiteX15" fmla="*/ 52197 w 95250"/>
                <a:gd name="connsiteY15" fmla="*/ 32385 h 228600"/>
                <a:gd name="connsiteX16" fmla="*/ 31242 w 95250"/>
                <a:gd name="connsiteY16" fmla="*/ 25718 h 228600"/>
                <a:gd name="connsiteX17" fmla="*/ 23336 w 95250"/>
                <a:gd name="connsiteY17" fmla="*/ 7144 h 228600"/>
                <a:gd name="connsiteX18" fmla="*/ 36386 w 95250"/>
                <a:gd name="connsiteY18" fmla="*/ 7144 h 228600"/>
                <a:gd name="connsiteX19" fmla="*/ 41148 w 95250"/>
                <a:gd name="connsiteY19" fmla="*/ 17431 h 228600"/>
                <a:gd name="connsiteX20" fmla="*/ 52102 w 95250"/>
                <a:gd name="connsiteY20" fmla="*/ 20288 h 228600"/>
                <a:gd name="connsiteX21" fmla="*/ 63151 w 95250"/>
                <a:gd name="connsiteY21" fmla="*/ 17431 h 228600"/>
                <a:gd name="connsiteX22" fmla="*/ 68104 w 95250"/>
                <a:gd name="connsiteY22" fmla="*/ 7144 h 228600"/>
                <a:gd name="connsiteX23" fmla="*/ 80867 w 95250"/>
                <a:gd name="connsiteY23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250" h="228600">
                  <a:moveTo>
                    <a:pt x="57055" y="139351"/>
                  </a:moveTo>
                  <a:lnTo>
                    <a:pt x="28766" y="224695"/>
                  </a:lnTo>
                  <a:lnTo>
                    <a:pt x="7144" y="224695"/>
                  </a:lnTo>
                  <a:lnTo>
                    <a:pt x="7144" y="44291"/>
                  </a:lnTo>
                  <a:lnTo>
                    <a:pt x="25527" y="44291"/>
                  </a:lnTo>
                  <a:lnTo>
                    <a:pt x="25527" y="178784"/>
                  </a:lnTo>
                  <a:lnTo>
                    <a:pt x="43149" y="125921"/>
                  </a:lnTo>
                  <a:lnTo>
                    <a:pt x="72009" y="44196"/>
                  </a:lnTo>
                  <a:lnTo>
                    <a:pt x="95250" y="44196"/>
                  </a:lnTo>
                  <a:lnTo>
                    <a:pt x="95250" y="224600"/>
                  </a:lnTo>
                  <a:lnTo>
                    <a:pt x="76581" y="224600"/>
                  </a:lnTo>
                  <a:lnTo>
                    <a:pt x="76581" y="81058"/>
                  </a:lnTo>
                  <a:lnTo>
                    <a:pt x="57055" y="139256"/>
                  </a:lnTo>
                  <a:close/>
                  <a:moveTo>
                    <a:pt x="81058" y="7144"/>
                  </a:moveTo>
                  <a:cubicBezTo>
                    <a:pt x="81058" y="15050"/>
                    <a:pt x="78486" y="21241"/>
                    <a:pt x="73438" y="25718"/>
                  </a:cubicBezTo>
                  <a:cubicBezTo>
                    <a:pt x="68389" y="30194"/>
                    <a:pt x="61246" y="32385"/>
                    <a:pt x="52197" y="32385"/>
                  </a:cubicBezTo>
                  <a:cubicBezTo>
                    <a:pt x="43149" y="32385"/>
                    <a:pt x="36100" y="30194"/>
                    <a:pt x="31242" y="25718"/>
                  </a:cubicBezTo>
                  <a:cubicBezTo>
                    <a:pt x="26384" y="21241"/>
                    <a:pt x="23717" y="15050"/>
                    <a:pt x="23336" y="7144"/>
                  </a:cubicBezTo>
                  <a:lnTo>
                    <a:pt x="36386" y="7144"/>
                  </a:lnTo>
                  <a:cubicBezTo>
                    <a:pt x="36766" y="12097"/>
                    <a:pt x="38291" y="15526"/>
                    <a:pt x="41148" y="17431"/>
                  </a:cubicBezTo>
                  <a:cubicBezTo>
                    <a:pt x="44005" y="19336"/>
                    <a:pt x="47625" y="20288"/>
                    <a:pt x="52102" y="20288"/>
                  </a:cubicBezTo>
                  <a:cubicBezTo>
                    <a:pt x="56579" y="20288"/>
                    <a:pt x="60198" y="19336"/>
                    <a:pt x="63151" y="17431"/>
                  </a:cubicBezTo>
                  <a:cubicBezTo>
                    <a:pt x="66104" y="15526"/>
                    <a:pt x="67723" y="12097"/>
                    <a:pt x="68104" y="7144"/>
                  </a:cubicBezTo>
                  <a:lnTo>
                    <a:pt x="80867" y="714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F2C39503-3CFF-47A1-9D66-88CEF54656F8}"/>
                </a:ext>
              </a:extLst>
            </p:cNvPr>
            <p:cNvSpPr/>
            <p:nvPr/>
          </p:nvSpPr>
          <p:spPr>
            <a:xfrm>
              <a:off x="13031363" y="2376002"/>
              <a:ext cx="95250" cy="190500"/>
            </a:xfrm>
            <a:custGeom>
              <a:avLst/>
              <a:gdLst>
                <a:gd name="connsiteX0" fmla="*/ 28004 w 95250"/>
                <a:gd name="connsiteY0" fmla="*/ 25432 h 190500"/>
                <a:gd name="connsiteX1" fmla="*/ 28004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94679 w 95250"/>
                <a:gd name="connsiteY4" fmla="*/ 7144 h 190500"/>
                <a:gd name="connsiteX5" fmla="*/ 94679 w 95250"/>
                <a:gd name="connsiteY5" fmla="*/ 187547 h 190500"/>
                <a:gd name="connsiteX6" fmla="*/ 73819 w 95250"/>
                <a:gd name="connsiteY6" fmla="*/ 187547 h 190500"/>
                <a:gd name="connsiteX7" fmla="*/ 73819 w 95250"/>
                <a:gd name="connsiteY7" fmla="*/ 25432 h 190500"/>
                <a:gd name="connsiteX8" fmla="*/ 27908 w 95250"/>
                <a:gd name="connsiteY8" fmla="*/ 2543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0">
                  <a:moveTo>
                    <a:pt x="28004" y="25432"/>
                  </a:move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94679" y="7144"/>
                  </a:lnTo>
                  <a:lnTo>
                    <a:pt x="94679" y="187547"/>
                  </a:lnTo>
                  <a:lnTo>
                    <a:pt x="73819" y="187547"/>
                  </a:lnTo>
                  <a:lnTo>
                    <a:pt x="73819" y="25432"/>
                  </a:lnTo>
                  <a:lnTo>
                    <a:pt x="27908" y="2543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917FD3A0-82C8-4ED0-B370-1E52E1373A53}"/>
                </a:ext>
              </a:extLst>
            </p:cNvPr>
            <p:cNvSpPr/>
            <p:nvPr/>
          </p:nvSpPr>
          <p:spPr>
            <a:xfrm>
              <a:off x="13152043" y="2374192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6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2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6 w 95250"/>
                <a:gd name="connsiteY8" fmla="*/ 178689 h 190500"/>
                <a:gd name="connsiteX9" fmla="*/ 7144 w 95250"/>
                <a:gd name="connsiteY9" fmla="*/ 145732 h 190500"/>
                <a:gd name="connsiteX10" fmla="*/ 7144 w 95250"/>
                <a:gd name="connsiteY10" fmla="*/ 52483 h 190500"/>
                <a:gd name="connsiteX11" fmla="*/ 27718 w 95250"/>
                <a:gd name="connsiteY11" fmla="*/ 146780 h 190500"/>
                <a:gd name="connsiteX12" fmla="*/ 33242 w 95250"/>
                <a:gd name="connsiteY12" fmla="*/ 166021 h 190500"/>
                <a:gd name="connsiteX13" fmla="*/ 49911 w 95250"/>
                <a:gd name="connsiteY13" fmla="*/ 172879 h 190500"/>
                <a:gd name="connsiteX14" fmla="*/ 66770 w 95250"/>
                <a:gd name="connsiteY14" fmla="*/ 166021 h 190500"/>
                <a:gd name="connsiteX15" fmla="*/ 72104 w 95250"/>
                <a:gd name="connsiteY15" fmla="*/ 146780 h 190500"/>
                <a:gd name="connsiteX16" fmla="*/ 72104 w 95250"/>
                <a:gd name="connsiteY16" fmla="*/ 51435 h 190500"/>
                <a:gd name="connsiteX17" fmla="*/ 66770 w 95250"/>
                <a:gd name="connsiteY17" fmla="*/ 32194 h 190500"/>
                <a:gd name="connsiteX18" fmla="*/ 49911 w 95250"/>
                <a:gd name="connsiteY18" fmla="*/ 25336 h 190500"/>
                <a:gd name="connsiteX19" fmla="*/ 33242 w 95250"/>
                <a:gd name="connsiteY19" fmla="*/ 32194 h 190500"/>
                <a:gd name="connsiteX20" fmla="*/ 27718 w 95250"/>
                <a:gd name="connsiteY20" fmla="*/ 51435 h 190500"/>
                <a:gd name="connsiteX21" fmla="*/ 27718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6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5" y="27527"/>
                    <a:pt x="92869" y="38576"/>
                    <a:pt x="92869" y="52483"/>
                  </a:cubicBezTo>
                  <a:lnTo>
                    <a:pt x="92869" y="145732"/>
                  </a:lnTo>
                  <a:cubicBezTo>
                    <a:pt x="92869" y="159448"/>
                    <a:pt x="89345" y="170498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6" y="178689"/>
                  </a:cubicBezTo>
                  <a:cubicBezTo>
                    <a:pt x="10668" y="170402"/>
                    <a:pt x="7144" y="159448"/>
                    <a:pt x="7144" y="145732"/>
                  </a:cubicBezTo>
                  <a:lnTo>
                    <a:pt x="7144" y="52483"/>
                  </a:lnTo>
                  <a:close/>
                  <a:moveTo>
                    <a:pt x="27718" y="146780"/>
                  </a:moveTo>
                  <a:cubicBezTo>
                    <a:pt x="27718" y="155067"/>
                    <a:pt x="29528" y="161449"/>
                    <a:pt x="33242" y="166021"/>
                  </a:cubicBezTo>
                  <a:cubicBezTo>
                    <a:pt x="36862" y="170593"/>
                    <a:pt x="42481" y="172879"/>
                    <a:pt x="49911" y="172879"/>
                  </a:cubicBezTo>
                  <a:cubicBezTo>
                    <a:pt x="57340" y="172879"/>
                    <a:pt x="63151" y="170593"/>
                    <a:pt x="66770" y="166021"/>
                  </a:cubicBezTo>
                  <a:cubicBezTo>
                    <a:pt x="70295" y="161449"/>
                    <a:pt x="72104" y="155067"/>
                    <a:pt x="72104" y="146780"/>
                  </a:cubicBezTo>
                  <a:lnTo>
                    <a:pt x="72104" y="51435"/>
                  </a:lnTo>
                  <a:cubicBezTo>
                    <a:pt x="72104" y="43148"/>
                    <a:pt x="70295" y="36767"/>
                    <a:pt x="66770" y="32194"/>
                  </a:cubicBezTo>
                  <a:cubicBezTo>
                    <a:pt x="63246" y="27623"/>
                    <a:pt x="57626" y="25336"/>
                    <a:pt x="49911" y="25336"/>
                  </a:cubicBezTo>
                  <a:cubicBezTo>
                    <a:pt x="42196" y="25336"/>
                    <a:pt x="36862" y="27623"/>
                    <a:pt x="33242" y="32194"/>
                  </a:cubicBezTo>
                  <a:cubicBezTo>
                    <a:pt x="29623" y="36767"/>
                    <a:pt x="27718" y="43148"/>
                    <a:pt x="27718" y="51435"/>
                  </a:cubicBezTo>
                  <a:lnTo>
                    <a:pt x="27718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2A46D0B1-2530-499D-A008-CE269C0E0D39}"/>
                </a:ext>
              </a:extLst>
            </p:cNvPr>
            <p:cNvSpPr/>
            <p:nvPr/>
          </p:nvSpPr>
          <p:spPr>
            <a:xfrm>
              <a:off x="13266536" y="2376001"/>
              <a:ext cx="123825" cy="219075"/>
            </a:xfrm>
            <a:custGeom>
              <a:avLst/>
              <a:gdLst>
                <a:gd name="connsiteX0" fmla="*/ 103537 w 123825"/>
                <a:gd name="connsiteY0" fmla="*/ 212217 h 219075"/>
                <a:gd name="connsiteX1" fmla="*/ 103537 w 123825"/>
                <a:gd name="connsiteY1" fmla="*/ 187452 h 219075"/>
                <a:gd name="connsiteX2" fmla="*/ 27146 w 123825"/>
                <a:gd name="connsiteY2" fmla="*/ 187452 h 219075"/>
                <a:gd name="connsiteX3" fmla="*/ 27146 w 123825"/>
                <a:gd name="connsiteY3" fmla="*/ 212217 h 219075"/>
                <a:gd name="connsiteX4" fmla="*/ 7144 w 123825"/>
                <a:gd name="connsiteY4" fmla="*/ 212217 h 219075"/>
                <a:gd name="connsiteX5" fmla="*/ 7144 w 123825"/>
                <a:gd name="connsiteY5" fmla="*/ 169736 h 219075"/>
                <a:gd name="connsiteX6" fmla="*/ 19145 w 123825"/>
                <a:gd name="connsiteY6" fmla="*/ 169736 h 219075"/>
                <a:gd name="connsiteX7" fmla="*/ 25432 w 123825"/>
                <a:gd name="connsiteY7" fmla="*/ 158115 h 219075"/>
                <a:gd name="connsiteX8" fmla="*/ 27432 w 123825"/>
                <a:gd name="connsiteY8" fmla="*/ 143447 h 219075"/>
                <a:gd name="connsiteX9" fmla="*/ 34671 w 123825"/>
                <a:gd name="connsiteY9" fmla="*/ 7144 h 219075"/>
                <a:gd name="connsiteX10" fmla="*/ 109633 w 123825"/>
                <a:gd name="connsiteY10" fmla="*/ 7144 h 219075"/>
                <a:gd name="connsiteX11" fmla="*/ 109633 w 123825"/>
                <a:gd name="connsiteY11" fmla="*/ 169736 h 219075"/>
                <a:gd name="connsiteX12" fmla="*/ 123730 w 123825"/>
                <a:gd name="connsiteY12" fmla="*/ 169736 h 219075"/>
                <a:gd name="connsiteX13" fmla="*/ 123730 w 123825"/>
                <a:gd name="connsiteY13" fmla="*/ 212217 h 219075"/>
                <a:gd name="connsiteX14" fmla="*/ 103442 w 123825"/>
                <a:gd name="connsiteY14" fmla="*/ 212217 h 219075"/>
                <a:gd name="connsiteX15" fmla="*/ 47720 w 123825"/>
                <a:gd name="connsiteY15" fmla="*/ 143161 h 219075"/>
                <a:gd name="connsiteX16" fmla="*/ 45434 w 123825"/>
                <a:gd name="connsiteY16" fmla="*/ 159163 h 219075"/>
                <a:gd name="connsiteX17" fmla="*/ 39148 w 123825"/>
                <a:gd name="connsiteY17" fmla="*/ 169736 h 219075"/>
                <a:gd name="connsiteX18" fmla="*/ 88487 w 123825"/>
                <a:gd name="connsiteY18" fmla="*/ 169736 h 219075"/>
                <a:gd name="connsiteX19" fmla="*/ 88487 w 123825"/>
                <a:gd name="connsiteY19" fmla="*/ 25432 h 219075"/>
                <a:gd name="connsiteX20" fmla="*/ 53816 w 123825"/>
                <a:gd name="connsiteY20" fmla="*/ 25432 h 219075"/>
                <a:gd name="connsiteX21" fmla="*/ 47720 w 123825"/>
                <a:gd name="connsiteY21" fmla="*/ 14325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3825" h="219075">
                  <a:moveTo>
                    <a:pt x="103537" y="212217"/>
                  </a:moveTo>
                  <a:lnTo>
                    <a:pt x="103537" y="187452"/>
                  </a:lnTo>
                  <a:lnTo>
                    <a:pt x="27146" y="187452"/>
                  </a:lnTo>
                  <a:lnTo>
                    <a:pt x="27146" y="212217"/>
                  </a:lnTo>
                  <a:lnTo>
                    <a:pt x="7144" y="212217"/>
                  </a:lnTo>
                  <a:lnTo>
                    <a:pt x="7144" y="169736"/>
                  </a:lnTo>
                  <a:lnTo>
                    <a:pt x="19145" y="169736"/>
                  </a:lnTo>
                  <a:cubicBezTo>
                    <a:pt x="22384" y="166307"/>
                    <a:pt x="24384" y="162401"/>
                    <a:pt x="25432" y="158115"/>
                  </a:cubicBezTo>
                  <a:cubicBezTo>
                    <a:pt x="26384" y="153829"/>
                    <a:pt x="27051" y="148971"/>
                    <a:pt x="27432" y="143447"/>
                  </a:cubicBezTo>
                  <a:lnTo>
                    <a:pt x="34671" y="7144"/>
                  </a:lnTo>
                  <a:lnTo>
                    <a:pt x="109633" y="7144"/>
                  </a:lnTo>
                  <a:lnTo>
                    <a:pt x="109633" y="169736"/>
                  </a:lnTo>
                  <a:lnTo>
                    <a:pt x="123730" y="169736"/>
                  </a:lnTo>
                  <a:lnTo>
                    <a:pt x="123730" y="212217"/>
                  </a:lnTo>
                  <a:lnTo>
                    <a:pt x="103442" y="212217"/>
                  </a:lnTo>
                  <a:close/>
                  <a:moveTo>
                    <a:pt x="47720" y="143161"/>
                  </a:moveTo>
                  <a:cubicBezTo>
                    <a:pt x="47339" y="149733"/>
                    <a:pt x="46577" y="154972"/>
                    <a:pt x="45434" y="159163"/>
                  </a:cubicBezTo>
                  <a:cubicBezTo>
                    <a:pt x="44291" y="163259"/>
                    <a:pt x="42196" y="166783"/>
                    <a:pt x="39148" y="169736"/>
                  </a:cubicBezTo>
                  <a:lnTo>
                    <a:pt x="88487" y="169736"/>
                  </a:lnTo>
                  <a:lnTo>
                    <a:pt x="88487" y="25432"/>
                  </a:lnTo>
                  <a:lnTo>
                    <a:pt x="53816" y="25432"/>
                  </a:lnTo>
                  <a:lnTo>
                    <a:pt x="47720" y="143256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F08A904B-E126-48C4-9D09-9E0D6B23BB2E}"/>
                </a:ext>
              </a:extLst>
            </p:cNvPr>
            <p:cNvSpPr/>
            <p:nvPr/>
          </p:nvSpPr>
          <p:spPr>
            <a:xfrm>
              <a:off x="13414939" y="2376001"/>
              <a:ext cx="85725" cy="190500"/>
            </a:xfrm>
            <a:custGeom>
              <a:avLst/>
              <a:gdLst>
                <a:gd name="connsiteX0" fmla="*/ 27717 w 85725"/>
                <a:gd name="connsiteY0" fmla="*/ 25432 h 190500"/>
                <a:gd name="connsiteX1" fmla="*/ 27717 w 85725"/>
                <a:gd name="connsiteY1" fmla="*/ 187547 h 190500"/>
                <a:gd name="connsiteX2" fmla="*/ 7144 w 85725"/>
                <a:gd name="connsiteY2" fmla="*/ 187547 h 190500"/>
                <a:gd name="connsiteX3" fmla="*/ 7144 w 85725"/>
                <a:gd name="connsiteY3" fmla="*/ 7144 h 190500"/>
                <a:gd name="connsiteX4" fmla="*/ 81629 w 85725"/>
                <a:gd name="connsiteY4" fmla="*/ 7144 h 190500"/>
                <a:gd name="connsiteX5" fmla="*/ 81629 w 85725"/>
                <a:gd name="connsiteY5" fmla="*/ 25432 h 190500"/>
                <a:gd name="connsiteX6" fmla="*/ 27717 w 85725"/>
                <a:gd name="connsiteY6" fmla="*/ 2543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90500">
                  <a:moveTo>
                    <a:pt x="27717" y="25432"/>
                  </a:moveTo>
                  <a:lnTo>
                    <a:pt x="27717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81629" y="7144"/>
                  </a:lnTo>
                  <a:lnTo>
                    <a:pt x="81629" y="25432"/>
                  </a:lnTo>
                  <a:lnTo>
                    <a:pt x="27717" y="2543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D3738E1F-E3E5-4127-9BB8-DA17B927D60F}"/>
                </a:ext>
              </a:extLst>
            </p:cNvPr>
            <p:cNvSpPr/>
            <p:nvPr/>
          </p:nvSpPr>
          <p:spPr>
            <a:xfrm>
              <a:off x="13521428" y="2374191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6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2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6 w 95250"/>
                <a:gd name="connsiteY8" fmla="*/ 178689 h 190500"/>
                <a:gd name="connsiteX9" fmla="*/ 7144 w 95250"/>
                <a:gd name="connsiteY9" fmla="*/ 145732 h 190500"/>
                <a:gd name="connsiteX10" fmla="*/ 7144 w 95250"/>
                <a:gd name="connsiteY10" fmla="*/ 52483 h 190500"/>
                <a:gd name="connsiteX11" fmla="*/ 27718 w 95250"/>
                <a:gd name="connsiteY11" fmla="*/ 146780 h 190500"/>
                <a:gd name="connsiteX12" fmla="*/ 33242 w 95250"/>
                <a:gd name="connsiteY12" fmla="*/ 166021 h 190500"/>
                <a:gd name="connsiteX13" fmla="*/ 49911 w 95250"/>
                <a:gd name="connsiteY13" fmla="*/ 172879 h 190500"/>
                <a:gd name="connsiteX14" fmla="*/ 66770 w 95250"/>
                <a:gd name="connsiteY14" fmla="*/ 166021 h 190500"/>
                <a:gd name="connsiteX15" fmla="*/ 72104 w 95250"/>
                <a:gd name="connsiteY15" fmla="*/ 146780 h 190500"/>
                <a:gd name="connsiteX16" fmla="*/ 72104 w 95250"/>
                <a:gd name="connsiteY16" fmla="*/ 51435 h 190500"/>
                <a:gd name="connsiteX17" fmla="*/ 66770 w 95250"/>
                <a:gd name="connsiteY17" fmla="*/ 32194 h 190500"/>
                <a:gd name="connsiteX18" fmla="*/ 49911 w 95250"/>
                <a:gd name="connsiteY18" fmla="*/ 25336 h 190500"/>
                <a:gd name="connsiteX19" fmla="*/ 33242 w 95250"/>
                <a:gd name="connsiteY19" fmla="*/ 32194 h 190500"/>
                <a:gd name="connsiteX20" fmla="*/ 27718 w 95250"/>
                <a:gd name="connsiteY20" fmla="*/ 51435 h 190500"/>
                <a:gd name="connsiteX21" fmla="*/ 27718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6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5" y="27527"/>
                    <a:pt x="92869" y="38576"/>
                    <a:pt x="92869" y="52483"/>
                  </a:cubicBezTo>
                  <a:lnTo>
                    <a:pt x="92869" y="145732"/>
                  </a:lnTo>
                  <a:cubicBezTo>
                    <a:pt x="92869" y="159448"/>
                    <a:pt x="89345" y="170498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6" y="178689"/>
                  </a:cubicBezTo>
                  <a:cubicBezTo>
                    <a:pt x="10668" y="170402"/>
                    <a:pt x="7144" y="159448"/>
                    <a:pt x="7144" y="145732"/>
                  </a:cubicBezTo>
                  <a:lnTo>
                    <a:pt x="7144" y="52483"/>
                  </a:lnTo>
                  <a:close/>
                  <a:moveTo>
                    <a:pt x="27718" y="146780"/>
                  </a:moveTo>
                  <a:cubicBezTo>
                    <a:pt x="27718" y="155067"/>
                    <a:pt x="29528" y="161449"/>
                    <a:pt x="33242" y="166021"/>
                  </a:cubicBezTo>
                  <a:cubicBezTo>
                    <a:pt x="36862" y="170593"/>
                    <a:pt x="42481" y="172879"/>
                    <a:pt x="49911" y="172879"/>
                  </a:cubicBezTo>
                  <a:cubicBezTo>
                    <a:pt x="57340" y="172879"/>
                    <a:pt x="63151" y="170593"/>
                    <a:pt x="66770" y="166021"/>
                  </a:cubicBezTo>
                  <a:cubicBezTo>
                    <a:pt x="70295" y="161449"/>
                    <a:pt x="72104" y="155067"/>
                    <a:pt x="72104" y="146780"/>
                  </a:cubicBezTo>
                  <a:lnTo>
                    <a:pt x="72104" y="51435"/>
                  </a:lnTo>
                  <a:cubicBezTo>
                    <a:pt x="72104" y="43148"/>
                    <a:pt x="70295" y="36767"/>
                    <a:pt x="66770" y="32194"/>
                  </a:cubicBezTo>
                  <a:cubicBezTo>
                    <a:pt x="63246" y="27623"/>
                    <a:pt x="57626" y="25336"/>
                    <a:pt x="49911" y="25336"/>
                  </a:cubicBezTo>
                  <a:cubicBezTo>
                    <a:pt x="42196" y="25336"/>
                    <a:pt x="36862" y="27623"/>
                    <a:pt x="33242" y="32194"/>
                  </a:cubicBezTo>
                  <a:cubicBezTo>
                    <a:pt x="29623" y="36767"/>
                    <a:pt x="27718" y="43148"/>
                    <a:pt x="27718" y="51435"/>
                  </a:cubicBezTo>
                  <a:lnTo>
                    <a:pt x="27718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27356FE8-3EB4-4C71-8299-34727A698408}"/>
                </a:ext>
              </a:extLst>
            </p:cNvPr>
            <p:cNvSpPr/>
            <p:nvPr/>
          </p:nvSpPr>
          <p:spPr>
            <a:xfrm>
              <a:off x="13634299" y="2375906"/>
              <a:ext cx="95250" cy="190500"/>
            </a:xfrm>
            <a:custGeom>
              <a:avLst/>
              <a:gdLst>
                <a:gd name="connsiteX0" fmla="*/ 41624 w 95250"/>
                <a:gd name="connsiteY0" fmla="*/ 187547 h 190500"/>
                <a:gd name="connsiteX1" fmla="*/ 41624 w 95250"/>
                <a:gd name="connsiteY1" fmla="*/ 25432 h 190500"/>
                <a:gd name="connsiteX2" fmla="*/ 7144 w 95250"/>
                <a:gd name="connsiteY2" fmla="*/ 25432 h 190500"/>
                <a:gd name="connsiteX3" fmla="*/ 7144 w 95250"/>
                <a:gd name="connsiteY3" fmla="*/ 7144 h 190500"/>
                <a:gd name="connsiteX4" fmla="*/ 96869 w 95250"/>
                <a:gd name="connsiteY4" fmla="*/ 7144 h 190500"/>
                <a:gd name="connsiteX5" fmla="*/ 96869 w 95250"/>
                <a:gd name="connsiteY5" fmla="*/ 25432 h 190500"/>
                <a:gd name="connsiteX6" fmla="*/ 62389 w 95250"/>
                <a:gd name="connsiteY6" fmla="*/ 25432 h 190500"/>
                <a:gd name="connsiteX7" fmla="*/ 62389 w 95250"/>
                <a:gd name="connsiteY7" fmla="*/ 187547 h 190500"/>
                <a:gd name="connsiteX8" fmla="*/ 41624 w 95250"/>
                <a:gd name="connsiteY8" fmla="*/ 18754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0">
                  <a:moveTo>
                    <a:pt x="41624" y="187547"/>
                  </a:moveTo>
                  <a:lnTo>
                    <a:pt x="41624" y="25432"/>
                  </a:lnTo>
                  <a:lnTo>
                    <a:pt x="7144" y="25432"/>
                  </a:lnTo>
                  <a:lnTo>
                    <a:pt x="7144" y="7144"/>
                  </a:lnTo>
                  <a:lnTo>
                    <a:pt x="96869" y="7144"/>
                  </a:lnTo>
                  <a:lnTo>
                    <a:pt x="96869" y="25432"/>
                  </a:lnTo>
                  <a:lnTo>
                    <a:pt x="62389" y="25432"/>
                  </a:lnTo>
                  <a:lnTo>
                    <a:pt x="62389" y="187547"/>
                  </a:lnTo>
                  <a:lnTo>
                    <a:pt x="41624" y="187547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CBE567BA-3E07-4671-9BBC-1AE189DF6687}"/>
                </a:ext>
              </a:extLst>
            </p:cNvPr>
            <p:cNvSpPr/>
            <p:nvPr/>
          </p:nvSpPr>
          <p:spPr>
            <a:xfrm>
              <a:off x="13751262" y="2374191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6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2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6 w 95250"/>
                <a:gd name="connsiteY8" fmla="*/ 178689 h 190500"/>
                <a:gd name="connsiteX9" fmla="*/ 7144 w 95250"/>
                <a:gd name="connsiteY9" fmla="*/ 145732 h 190500"/>
                <a:gd name="connsiteX10" fmla="*/ 7144 w 95250"/>
                <a:gd name="connsiteY10" fmla="*/ 52483 h 190500"/>
                <a:gd name="connsiteX11" fmla="*/ 27717 w 95250"/>
                <a:gd name="connsiteY11" fmla="*/ 146780 h 190500"/>
                <a:gd name="connsiteX12" fmla="*/ 33242 w 95250"/>
                <a:gd name="connsiteY12" fmla="*/ 166021 h 190500"/>
                <a:gd name="connsiteX13" fmla="*/ 49911 w 95250"/>
                <a:gd name="connsiteY13" fmla="*/ 172879 h 190500"/>
                <a:gd name="connsiteX14" fmla="*/ 66770 w 95250"/>
                <a:gd name="connsiteY14" fmla="*/ 166021 h 190500"/>
                <a:gd name="connsiteX15" fmla="*/ 72104 w 95250"/>
                <a:gd name="connsiteY15" fmla="*/ 146780 h 190500"/>
                <a:gd name="connsiteX16" fmla="*/ 72104 w 95250"/>
                <a:gd name="connsiteY16" fmla="*/ 51435 h 190500"/>
                <a:gd name="connsiteX17" fmla="*/ 66770 w 95250"/>
                <a:gd name="connsiteY17" fmla="*/ 32194 h 190500"/>
                <a:gd name="connsiteX18" fmla="*/ 49911 w 95250"/>
                <a:gd name="connsiteY18" fmla="*/ 25336 h 190500"/>
                <a:gd name="connsiteX19" fmla="*/ 33242 w 95250"/>
                <a:gd name="connsiteY19" fmla="*/ 32194 h 190500"/>
                <a:gd name="connsiteX20" fmla="*/ 27717 w 95250"/>
                <a:gd name="connsiteY20" fmla="*/ 51435 h 190500"/>
                <a:gd name="connsiteX21" fmla="*/ 27717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6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4" y="27527"/>
                    <a:pt x="92869" y="38576"/>
                    <a:pt x="92869" y="52483"/>
                  </a:cubicBezTo>
                  <a:lnTo>
                    <a:pt x="92869" y="145732"/>
                  </a:lnTo>
                  <a:cubicBezTo>
                    <a:pt x="92869" y="159448"/>
                    <a:pt x="89344" y="170498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6" y="178689"/>
                  </a:cubicBezTo>
                  <a:cubicBezTo>
                    <a:pt x="10668" y="170402"/>
                    <a:pt x="7144" y="159448"/>
                    <a:pt x="7144" y="145732"/>
                  </a:cubicBezTo>
                  <a:lnTo>
                    <a:pt x="7144" y="52483"/>
                  </a:lnTo>
                  <a:close/>
                  <a:moveTo>
                    <a:pt x="27717" y="146780"/>
                  </a:moveTo>
                  <a:cubicBezTo>
                    <a:pt x="27717" y="155067"/>
                    <a:pt x="29527" y="161449"/>
                    <a:pt x="33242" y="166021"/>
                  </a:cubicBezTo>
                  <a:cubicBezTo>
                    <a:pt x="36862" y="170593"/>
                    <a:pt x="42481" y="172879"/>
                    <a:pt x="49911" y="172879"/>
                  </a:cubicBezTo>
                  <a:cubicBezTo>
                    <a:pt x="57340" y="172879"/>
                    <a:pt x="63151" y="170593"/>
                    <a:pt x="66770" y="166021"/>
                  </a:cubicBezTo>
                  <a:cubicBezTo>
                    <a:pt x="70294" y="161449"/>
                    <a:pt x="72104" y="155067"/>
                    <a:pt x="72104" y="146780"/>
                  </a:cubicBezTo>
                  <a:lnTo>
                    <a:pt x="72104" y="51435"/>
                  </a:lnTo>
                  <a:cubicBezTo>
                    <a:pt x="72104" y="43148"/>
                    <a:pt x="70294" y="36767"/>
                    <a:pt x="66770" y="32194"/>
                  </a:cubicBezTo>
                  <a:cubicBezTo>
                    <a:pt x="63246" y="27623"/>
                    <a:pt x="57626" y="25336"/>
                    <a:pt x="49911" y="25336"/>
                  </a:cubicBezTo>
                  <a:cubicBezTo>
                    <a:pt x="42196" y="25336"/>
                    <a:pt x="36862" y="27623"/>
                    <a:pt x="33242" y="32194"/>
                  </a:cubicBezTo>
                  <a:cubicBezTo>
                    <a:pt x="29623" y="36767"/>
                    <a:pt x="27717" y="43148"/>
                    <a:pt x="27717" y="51435"/>
                  </a:cubicBezTo>
                  <a:lnTo>
                    <a:pt x="27717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53D91B00-661B-4A67-8B2C-A2CBD6778409}"/>
                </a:ext>
              </a:extLst>
            </p:cNvPr>
            <p:cNvSpPr/>
            <p:nvPr/>
          </p:nvSpPr>
          <p:spPr>
            <a:xfrm>
              <a:off x="13870130" y="2375811"/>
              <a:ext cx="95250" cy="190500"/>
            </a:xfrm>
            <a:custGeom>
              <a:avLst/>
              <a:gdLst>
                <a:gd name="connsiteX0" fmla="*/ 48959 w 95250"/>
                <a:gd name="connsiteY0" fmla="*/ 7239 h 190500"/>
                <a:gd name="connsiteX1" fmla="*/ 80201 w 95250"/>
                <a:gd name="connsiteY1" fmla="*/ 17145 h 190500"/>
                <a:gd name="connsiteX2" fmla="*/ 89535 w 95250"/>
                <a:gd name="connsiteY2" fmla="*/ 47149 h 190500"/>
                <a:gd name="connsiteX3" fmla="*/ 89535 w 95250"/>
                <a:gd name="connsiteY3" fmla="*/ 55626 h 190500"/>
                <a:gd name="connsiteX4" fmla="*/ 84772 w 95250"/>
                <a:gd name="connsiteY4" fmla="*/ 78962 h 190500"/>
                <a:gd name="connsiteX5" fmla="*/ 67723 w 95250"/>
                <a:gd name="connsiteY5" fmla="*/ 91440 h 190500"/>
                <a:gd name="connsiteX6" fmla="*/ 87059 w 95250"/>
                <a:gd name="connsiteY6" fmla="*/ 105061 h 190500"/>
                <a:gd name="connsiteX7" fmla="*/ 92774 w 95250"/>
                <a:gd name="connsiteY7" fmla="*/ 130016 h 190500"/>
                <a:gd name="connsiteX8" fmla="*/ 92774 w 95250"/>
                <a:gd name="connsiteY8" fmla="*/ 145256 h 190500"/>
                <a:gd name="connsiteX9" fmla="*/ 82391 w 95250"/>
                <a:gd name="connsiteY9" fmla="*/ 176594 h 190500"/>
                <a:gd name="connsiteX10" fmla="*/ 50102 w 95250"/>
                <a:gd name="connsiteY10" fmla="*/ 187547 h 190500"/>
                <a:gd name="connsiteX11" fmla="*/ 7144 w 95250"/>
                <a:gd name="connsiteY11" fmla="*/ 187547 h 190500"/>
                <a:gd name="connsiteX12" fmla="*/ 7144 w 95250"/>
                <a:gd name="connsiteY12" fmla="*/ 7144 h 190500"/>
                <a:gd name="connsiteX13" fmla="*/ 49054 w 95250"/>
                <a:gd name="connsiteY13" fmla="*/ 7144 h 190500"/>
                <a:gd name="connsiteX14" fmla="*/ 43910 w 95250"/>
                <a:gd name="connsiteY14" fmla="*/ 83820 h 190500"/>
                <a:gd name="connsiteX15" fmla="*/ 62770 w 95250"/>
                <a:gd name="connsiteY15" fmla="*/ 78962 h 190500"/>
                <a:gd name="connsiteX16" fmla="*/ 69056 w 95250"/>
                <a:gd name="connsiteY16" fmla="*/ 59912 h 190500"/>
                <a:gd name="connsiteX17" fmla="*/ 69056 w 95250"/>
                <a:gd name="connsiteY17" fmla="*/ 49340 h 190500"/>
                <a:gd name="connsiteX18" fmla="*/ 64389 w 95250"/>
                <a:gd name="connsiteY18" fmla="*/ 31433 h 190500"/>
                <a:gd name="connsiteX19" fmla="*/ 48482 w 95250"/>
                <a:gd name="connsiteY19" fmla="*/ 25622 h 190500"/>
                <a:gd name="connsiteX20" fmla="*/ 27908 w 95250"/>
                <a:gd name="connsiteY20" fmla="*/ 25622 h 190500"/>
                <a:gd name="connsiteX21" fmla="*/ 27908 w 95250"/>
                <a:gd name="connsiteY21" fmla="*/ 83820 h 190500"/>
                <a:gd name="connsiteX22" fmla="*/ 43910 w 95250"/>
                <a:gd name="connsiteY22" fmla="*/ 83820 h 190500"/>
                <a:gd name="connsiteX23" fmla="*/ 50006 w 95250"/>
                <a:gd name="connsiteY23" fmla="*/ 169354 h 190500"/>
                <a:gd name="connsiteX24" fmla="*/ 72104 w 95250"/>
                <a:gd name="connsiteY24" fmla="*/ 144875 h 190500"/>
                <a:gd name="connsiteX25" fmla="*/ 72104 w 95250"/>
                <a:gd name="connsiteY25" fmla="*/ 128873 h 190500"/>
                <a:gd name="connsiteX26" fmla="*/ 65818 w 95250"/>
                <a:gd name="connsiteY26" fmla="*/ 107823 h 190500"/>
                <a:gd name="connsiteX27" fmla="*/ 45911 w 95250"/>
                <a:gd name="connsiteY27" fmla="*/ 102013 h 190500"/>
                <a:gd name="connsiteX28" fmla="*/ 27718 w 95250"/>
                <a:gd name="connsiteY28" fmla="*/ 102013 h 190500"/>
                <a:gd name="connsiteX29" fmla="*/ 27718 w 95250"/>
                <a:gd name="connsiteY29" fmla="*/ 169259 h 190500"/>
                <a:gd name="connsiteX30" fmla="*/ 49911 w 95250"/>
                <a:gd name="connsiteY30" fmla="*/ 16925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5250" h="190500">
                  <a:moveTo>
                    <a:pt x="48959" y="7239"/>
                  </a:moveTo>
                  <a:cubicBezTo>
                    <a:pt x="63532" y="7239"/>
                    <a:pt x="73914" y="10573"/>
                    <a:pt x="80201" y="17145"/>
                  </a:cubicBezTo>
                  <a:cubicBezTo>
                    <a:pt x="86392" y="23717"/>
                    <a:pt x="89535" y="33719"/>
                    <a:pt x="89535" y="47149"/>
                  </a:cubicBezTo>
                  <a:lnTo>
                    <a:pt x="89535" y="55626"/>
                  </a:lnTo>
                  <a:cubicBezTo>
                    <a:pt x="89535" y="65246"/>
                    <a:pt x="87916" y="73057"/>
                    <a:pt x="84772" y="78962"/>
                  </a:cubicBezTo>
                  <a:cubicBezTo>
                    <a:pt x="81534" y="84868"/>
                    <a:pt x="75914" y="89059"/>
                    <a:pt x="67723" y="91440"/>
                  </a:cubicBezTo>
                  <a:cubicBezTo>
                    <a:pt x="76771" y="93821"/>
                    <a:pt x="83249" y="98393"/>
                    <a:pt x="87059" y="105061"/>
                  </a:cubicBezTo>
                  <a:cubicBezTo>
                    <a:pt x="90869" y="111728"/>
                    <a:pt x="92774" y="120110"/>
                    <a:pt x="92774" y="130016"/>
                  </a:cubicBezTo>
                  <a:lnTo>
                    <a:pt x="92774" y="145256"/>
                  </a:lnTo>
                  <a:cubicBezTo>
                    <a:pt x="92774" y="158782"/>
                    <a:pt x="89345" y="169259"/>
                    <a:pt x="82391" y="176594"/>
                  </a:cubicBezTo>
                  <a:cubicBezTo>
                    <a:pt x="75438" y="183928"/>
                    <a:pt x="64675" y="187547"/>
                    <a:pt x="50102" y="187547"/>
                  </a:cubicBezTo>
                  <a:lnTo>
                    <a:pt x="7144" y="187547"/>
                  </a:lnTo>
                  <a:lnTo>
                    <a:pt x="7144" y="7144"/>
                  </a:lnTo>
                  <a:lnTo>
                    <a:pt x="49054" y="7144"/>
                  </a:lnTo>
                  <a:close/>
                  <a:moveTo>
                    <a:pt x="43910" y="83820"/>
                  </a:moveTo>
                  <a:cubicBezTo>
                    <a:pt x="52292" y="83820"/>
                    <a:pt x="58579" y="82201"/>
                    <a:pt x="62770" y="78962"/>
                  </a:cubicBezTo>
                  <a:cubicBezTo>
                    <a:pt x="66961" y="75724"/>
                    <a:pt x="69056" y="69342"/>
                    <a:pt x="69056" y="59912"/>
                  </a:cubicBezTo>
                  <a:lnTo>
                    <a:pt x="69056" y="49340"/>
                  </a:lnTo>
                  <a:cubicBezTo>
                    <a:pt x="69056" y="41243"/>
                    <a:pt x="67532" y="35338"/>
                    <a:pt x="64389" y="31433"/>
                  </a:cubicBezTo>
                  <a:cubicBezTo>
                    <a:pt x="61246" y="27527"/>
                    <a:pt x="56007" y="25622"/>
                    <a:pt x="48482" y="25622"/>
                  </a:cubicBezTo>
                  <a:lnTo>
                    <a:pt x="27908" y="25622"/>
                  </a:lnTo>
                  <a:lnTo>
                    <a:pt x="27908" y="83820"/>
                  </a:lnTo>
                  <a:lnTo>
                    <a:pt x="43910" y="83820"/>
                  </a:lnTo>
                  <a:close/>
                  <a:moveTo>
                    <a:pt x="50006" y="169354"/>
                  </a:moveTo>
                  <a:cubicBezTo>
                    <a:pt x="64770" y="169354"/>
                    <a:pt x="72104" y="161163"/>
                    <a:pt x="72104" y="144875"/>
                  </a:cubicBezTo>
                  <a:lnTo>
                    <a:pt x="72104" y="128873"/>
                  </a:lnTo>
                  <a:cubicBezTo>
                    <a:pt x="72104" y="118777"/>
                    <a:pt x="70009" y="111728"/>
                    <a:pt x="65818" y="107823"/>
                  </a:cubicBezTo>
                  <a:cubicBezTo>
                    <a:pt x="61627" y="103918"/>
                    <a:pt x="55054" y="102013"/>
                    <a:pt x="45911" y="102013"/>
                  </a:cubicBezTo>
                  <a:lnTo>
                    <a:pt x="27718" y="102013"/>
                  </a:lnTo>
                  <a:lnTo>
                    <a:pt x="27718" y="169259"/>
                  </a:lnTo>
                  <a:lnTo>
                    <a:pt x="49911" y="169259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A9479744-6243-4498-985E-212CF1633C45}"/>
                </a:ext>
              </a:extLst>
            </p:cNvPr>
            <p:cNvSpPr/>
            <p:nvPr/>
          </p:nvSpPr>
          <p:spPr>
            <a:xfrm>
              <a:off x="13987956" y="2376001"/>
              <a:ext cx="104775" cy="190500"/>
            </a:xfrm>
            <a:custGeom>
              <a:avLst/>
              <a:gdLst>
                <a:gd name="connsiteX0" fmla="*/ 38958 w 104775"/>
                <a:gd name="connsiteY0" fmla="*/ 109157 h 190500"/>
                <a:gd name="connsiteX1" fmla="*/ 28004 w 104775"/>
                <a:gd name="connsiteY1" fmla="*/ 126968 h 190500"/>
                <a:gd name="connsiteX2" fmla="*/ 28004 w 104775"/>
                <a:gd name="connsiteY2" fmla="*/ 187547 h 190500"/>
                <a:gd name="connsiteX3" fmla="*/ 7144 w 104775"/>
                <a:gd name="connsiteY3" fmla="*/ 187547 h 190500"/>
                <a:gd name="connsiteX4" fmla="*/ 7144 w 104775"/>
                <a:gd name="connsiteY4" fmla="*/ 7144 h 190500"/>
                <a:gd name="connsiteX5" fmla="*/ 28004 w 104775"/>
                <a:gd name="connsiteY5" fmla="*/ 7144 h 190500"/>
                <a:gd name="connsiteX6" fmla="*/ 28004 w 104775"/>
                <a:gd name="connsiteY6" fmla="*/ 94298 h 190500"/>
                <a:gd name="connsiteX7" fmla="*/ 77629 w 104775"/>
                <a:gd name="connsiteY7" fmla="*/ 7144 h 190500"/>
                <a:gd name="connsiteX8" fmla="*/ 98679 w 104775"/>
                <a:gd name="connsiteY8" fmla="*/ 7144 h 190500"/>
                <a:gd name="connsiteX9" fmla="*/ 51435 w 104775"/>
                <a:gd name="connsiteY9" fmla="*/ 89345 h 190500"/>
                <a:gd name="connsiteX10" fmla="*/ 100298 w 104775"/>
                <a:gd name="connsiteY10" fmla="*/ 187547 h 190500"/>
                <a:gd name="connsiteX11" fmla="*/ 78962 w 104775"/>
                <a:gd name="connsiteY11" fmla="*/ 187547 h 190500"/>
                <a:gd name="connsiteX12" fmla="*/ 38958 w 104775"/>
                <a:gd name="connsiteY12" fmla="*/ 10915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90500">
                  <a:moveTo>
                    <a:pt x="38958" y="109157"/>
                  </a:moveTo>
                  <a:lnTo>
                    <a:pt x="28004" y="126968"/>
                  </a:ln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8004" y="7144"/>
                  </a:lnTo>
                  <a:lnTo>
                    <a:pt x="28004" y="94298"/>
                  </a:lnTo>
                  <a:lnTo>
                    <a:pt x="77629" y="7144"/>
                  </a:lnTo>
                  <a:lnTo>
                    <a:pt x="98679" y="7144"/>
                  </a:lnTo>
                  <a:lnTo>
                    <a:pt x="51435" y="89345"/>
                  </a:lnTo>
                  <a:lnTo>
                    <a:pt x="100298" y="187547"/>
                  </a:lnTo>
                  <a:lnTo>
                    <a:pt x="78962" y="187547"/>
                  </a:lnTo>
                  <a:lnTo>
                    <a:pt x="38958" y="109157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D197EE42-C853-4423-84DA-4E5126D18B43}"/>
                </a:ext>
              </a:extLst>
            </p:cNvPr>
            <p:cNvSpPr/>
            <p:nvPr/>
          </p:nvSpPr>
          <p:spPr>
            <a:xfrm>
              <a:off x="14110549" y="2375906"/>
              <a:ext cx="95250" cy="190500"/>
            </a:xfrm>
            <a:custGeom>
              <a:avLst/>
              <a:gdLst>
                <a:gd name="connsiteX0" fmla="*/ 56483 w 95250"/>
                <a:gd name="connsiteY0" fmla="*/ 103823 h 190500"/>
                <a:gd name="connsiteX1" fmla="*/ 28765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25527 w 95250"/>
                <a:gd name="connsiteY4" fmla="*/ 7144 h 190500"/>
                <a:gd name="connsiteX5" fmla="*/ 25527 w 95250"/>
                <a:gd name="connsiteY5" fmla="*/ 141637 h 190500"/>
                <a:gd name="connsiteX6" fmla="*/ 44767 w 95250"/>
                <a:gd name="connsiteY6" fmla="*/ 84677 h 190500"/>
                <a:gd name="connsiteX7" fmla="*/ 72009 w 95250"/>
                <a:gd name="connsiteY7" fmla="*/ 7144 h 190500"/>
                <a:gd name="connsiteX8" fmla="*/ 95250 w 95250"/>
                <a:gd name="connsiteY8" fmla="*/ 7144 h 190500"/>
                <a:gd name="connsiteX9" fmla="*/ 95250 w 95250"/>
                <a:gd name="connsiteY9" fmla="*/ 187547 h 190500"/>
                <a:gd name="connsiteX10" fmla="*/ 76581 w 95250"/>
                <a:gd name="connsiteY10" fmla="*/ 187547 h 190500"/>
                <a:gd name="connsiteX11" fmla="*/ 76581 w 95250"/>
                <a:gd name="connsiteY11" fmla="*/ 44005 h 190500"/>
                <a:gd name="connsiteX12" fmla="*/ 56578 w 95250"/>
                <a:gd name="connsiteY12" fmla="*/ 10382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90500">
                  <a:moveTo>
                    <a:pt x="56483" y="103823"/>
                  </a:moveTo>
                  <a:lnTo>
                    <a:pt x="28765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5527" y="7144"/>
                  </a:lnTo>
                  <a:lnTo>
                    <a:pt x="25527" y="141637"/>
                  </a:lnTo>
                  <a:lnTo>
                    <a:pt x="44767" y="84677"/>
                  </a:lnTo>
                  <a:lnTo>
                    <a:pt x="72009" y="7144"/>
                  </a:lnTo>
                  <a:lnTo>
                    <a:pt x="95250" y="7144"/>
                  </a:lnTo>
                  <a:lnTo>
                    <a:pt x="95250" y="187547"/>
                  </a:lnTo>
                  <a:lnTo>
                    <a:pt x="76581" y="187547"/>
                  </a:lnTo>
                  <a:lnTo>
                    <a:pt x="76581" y="44005"/>
                  </a:lnTo>
                  <a:lnTo>
                    <a:pt x="56578" y="103823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A7436596-4785-4A77-A634-F1EAC1368520}"/>
                </a:ext>
              </a:extLst>
            </p:cNvPr>
            <p:cNvSpPr/>
            <p:nvPr/>
          </p:nvSpPr>
          <p:spPr>
            <a:xfrm>
              <a:off x="14287722" y="2376001"/>
              <a:ext cx="104776" cy="190500"/>
            </a:xfrm>
            <a:custGeom>
              <a:avLst/>
              <a:gdLst>
                <a:gd name="connsiteX0" fmla="*/ 38957 w 104775"/>
                <a:gd name="connsiteY0" fmla="*/ 109157 h 190500"/>
                <a:gd name="connsiteX1" fmla="*/ 28004 w 104775"/>
                <a:gd name="connsiteY1" fmla="*/ 126968 h 190500"/>
                <a:gd name="connsiteX2" fmla="*/ 28004 w 104775"/>
                <a:gd name="connsiteY2" fmla="*/ 187547 h 190500"/>
                <a:gd name="connsiteX3" fmla="*/ 7144 w 104775"/>
                <a:gd name="connsiteY3" fmla="*/ 187547 h 190500"/>
                <a:gd name="connsiteX4" fmla="*/ 7144 w 104775"/>
                <a:gd name="connsiteY4" fmla="*/ 7144 h 190500"/>
                <a:gd name="connsiteX5" fmla="*/ 28004 w 104775"/>
                <a:gd name="connsiteY5" fmla="*/ 7144 h 190500"/>
                <a:gd name="connsiteX6" fmla="*/ 28004 w 104775"/>
                <a:gd name="connsiteY6" fmla="*/ 94298 h 190500"/>
                <a:gd name="connsiteX7" fmla="*/ 77629 w 104775"/>
                <a:gd name="connsiteY7" fmla="*/ 7144 h 190500"/>
                <a:gd name="connsiteX8" fmla="*/ 98679 w 104775"/>
                <a:gd name="connsiteY8" fmla="*/ 7144 h 190500"/>
                <a:gd name="connsiteX9" fmla="*/ 51435 w 104775"/>
                <a:gd name="connsiteY9" fmla="*/ 89345 h 190500"/>
                <a:gd name="connsiteX10" fmla="*/ 100298 w 104775"/>
                <a:gd name="connsiteY10" fmla="*/ 187547 h 190500"/>
                <a:gd name="connsiteX11" fmla="*/ 78962 w 104775"/>
                <a:gd name="connsiteY11" fmla="*/ 187547 h 190500"/>
                <a:gd name="connsiteX12" fmla="*/ 38957 w 104775"/>
                <a:gd name="connsiteY12" fmla="*/ 10915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90500">
                  <a:moveTo>
                    <a:pt x="38957" y="109157"/>
                  </a:moveTo>
                  <a:lnTo>
                    <a:pt x="28004" y="126968"/>
                  </a:ln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8004" y="7144"/>
                  </a:lnTo>
                  <a:lnTo>
                    <a:pt x="28004" y="94298"/>
                  </a:lnTo>
                  <a:lnTo>
                    <a:pt x="77629" y="7144"/>
                  </a:lnTo>
                  <a:lnTo>
                    <a:pt x="98679" y="7144"/>
                  </a:lnTo>
                  <a:lnTo>
                    <a:pt x="51435" y="89345"/>
                  </a:lnTo>
                  <a:lnTo>
                    <a:pt x="100298" y="187547"/>
                  </a:lnTo>
                  <a:lnTo>
                    <a:pt x="78962" y="187547"/>
                  </a:lnTo>
                  <a:lnTo>
                    <a:pt x="38957" y="109157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3BFB443A-D398-4CD8-8C52-0269CAD395C8}"/>
                </a:ext>
              </a:extLst>
            </p:cNvPr>
            <p:cNvSpPr/>
            <p:nvPr/>
          </p:nvSpPr>
          <p:spPr>
            <a:xfrm>
              <a:off x="14404883" y="2376001"/>
              <a:ext cx="114300" cy="190500"/>
            </a:xfrm>
            <a:custGeom>
              <a:avLst/>
              <a:gdLst>
                <a:gd name="connsiteX0" fmla="*/ 33623 w 114300"/>
                <a:gd name="connsiteY0" fmla="*/ 151162 h 190500"/>
                <a:gd name="connsiteX1" fmla="*/ 26384 w 114300"/>
                <a:gd name="connsiteY1" fmla="*/ 187547 h 190500"/>
                <a:gd name="connsiteX2" fmla="*/ 7144 w 114300"/>
                <a:gd name="connsiteY2" fmla="*/ 187547 h 190500"/>
                <a:gd name="connsiteX3" fmla="*/ 42958 w 114300"/>
                <a:gd name="connsiteY3" fmla="*/ 7144 h 190500"/>
                <a:gd name="connsiteX4" fmla="*/ 73152 w 114300"/>
                <a:gd name="connsiteY4" fmla="*/ 7144 h 190500"/>
                <a:gd name="connsiteX5" fmla="*/ 108871 w 114300"/>
                <a:gd name="connsiteY5" fmla="*/ 187547 h 190500"/>
                <a:gd name="connsiteX6" fmla="*/ 88011 w 114300"/>
                <a:gd name="connsiteY6" fmla="*/ 187547 h 190500"/>
                <a:gd name="connsiteX7" fmla="*/ 80772 w 114300"/>
                <a:gd name="connsiteY7" fmla="*/ 151162 h 190500"/>
                <a:gd name="connsiteX8" fmla="*/ 33528 w 114300"/>
                <a:gd name="connsiteY8" fmla="*/ 151162 h 190500"/>
                <a:gd name="connsiteX9" fmla="*/ 36290 w 114300"/>
                <a:gd name="connsiteY9" fmla="*/ 133922 h 190500"/>
                <a:gd name="connsiteX10" fmla="*/ 77914 w 114300"/>
                <a:gd name="connsiteY10" fmla="*/ 133922 h 190500"/>
                <a:gd name="connsiteX11" fmla="*/ 56864 w 114300"/>
                <a:gd name="connsiteY11" fmla="*/ 29813 h 190500"/>
                <a:gd name="connsiteX12" fmla="*/ 36290 w 114300"/>
                <a:gd name="connsiteY12" fmla="*/ 1339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90500">
                  <a:moveTo>
                    <a:pt x="33623" y="151162"/>
                  </a:moveTo>
                  <a:lnTo>
                    <a:pt x="26384" y="187547"/>
                  </a:lnTo>
                  <a:lnTo>
                    <a:pt x="7144" y="187547"/>
                  </a:lnTo>
                  <a:lnTo>
                    <a:pt x="42958" y="7144"/>
                  </a:lnTo>
                  <a:lnTo>
                    <a:pt x="73152" y="7144"/>
                  </a:lnTo>
                  <a:lnTo>
                    <a:pt x="108871" y="187547"/>
                  </a:lnTo>
                  <a:lnTo>
                    <a:pt x="88011" y="187547"/>
                  </a:lnTo>
                  <a:lnTo>
                    <a:pt x="80772" y="151162"/>
                  </a:lnTo>
                  <a:lnTo>
                    <a:pt x="33528" y="151162"/>
                  </a:lnTo>
                  <a:close/>
                  <a:moveTo>
                    <a:pt x="36290" y="133922"/>
                  </a:moveTo>
                  <a:lnTo>
                    <a:pt x="77914" y="133922"/>
                  </a:lnTo>
                  <a:lnTo>
                    <a:pt x="56864" y="29813"/>
                  </a:lnTo>
                  <a:lnTo>
                    <a:pt x="36290" y="13392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723CBC39-9922-4ADE-AA3A-087579C3928E}"/>
                </a:ext>
              </a:extLst>
            </p:cNvPr>
            <p:cNvSpPr/>
            <p:nvPr/>
          </p:nvSpPr>
          <p:spPr>
            <a:xfrm>
              <a:off x="14532031" y="2376000"/>
              <a:ext cx="123825" cy="219075"/>
            </a:xfrm>
            <a:custGeom>
              <a:avLst/>
              <a:gdLst>
                <a:gd name="connsiteX0" fmla="*/ 103441 w 123825"/>
                <a:gd name="connsiteY0" fmla="*/ 212217 h 219075"/>
                <a:gd name="connsiteX1" fmla="*/ 103441 w 123825"/>
                <a:gd name="connsiteY1" fmla="*/ 187452 h 219075"/>
                <a:gd name="connsiteX2" fmla="*/ 27146 w 123825"/>
                <a:gd name="connsiteY2" fmla="*/ 187452 h 219075"/>
                <a:gd name="connsiteX3" fmla="*/ 27146 w 123825"/>
                <a:gd name="connsiteY3" fmla="*/ 212217 h 219075"/>
                <a:gd name="connsiteX4" fmla="*/ 7144 w 123825"/>
                <a:gd name="connsiteY4" fmla="*/ 212217 h 219075"/>
                <a:gd name="connsiteX5" fmla="*/ 7144 w 123825"/>
                <a:gd name="connsiteY5" fmla="*/ 169736 h 219075"/>
                <a:gd name="connsiteX6" fmla="*/ 19145 w 123825"/>
                <a:gd name="connsiteY6" fmla="*/ 169736 h 219075"/>
                <a:gd name="connsiteX7" fmla="*/ 25432 w 123825"/>
                <a:gd name="connsiteY7" fmla="*/ 158115 h 219075"/>
                <a:gd name="connsiteX8" fmla="*/ 27432 w 123825"/>
                <a:gd name="connsiteY8" fmla="*/ 143447 h 219075"/>
                <a:gd name="connsiteX9" fmla="*/ 34671 w 123825"/>
                <a:gd name="connsiteY9" fmla="*/ 7144 h 219075"/>
                <a:gd name="connsiteX10" fmla="*/ 109633 w 123825"/>
                <a:gd name="connsiteY10" fmla="*/ 7144 h 219075"/>
                <a:gd name="connsiteX11" fmla="*/ 109633 w 123825"/>
                <a:gd name="connsiteY11" fmla="*/ 169736 h 219075"/>
                <a:gd name="connsiteX12" fmla="*/ 123825 w 123825"/>
                <a:gd name="connsiteY12" fmla="*/ 169736 h 219075"/>
                <a:gd name="connsiteX13" fmla="*/ 123825 w 123825"/>
                <a:gd name="connsiteY13" fmla="*/ 212217 h 219075"/>
                <a:gd name="connsiteX14" fmla="*/ 103537 w 123825"/>
                <a:gd name="connsiteY14" fmla="*/ 212217 h 219075"/>
                <a:gd name="connsiteX15" fmla="*/ 47625 w 123825"/>
                <a:gd name="connsiteY15" fmla="*/ 143161 h 219075"/>
                <a:gd name="connsiteX16" fmla="*/ 45339 w 123825"/>
                <a:gd name="connsiteY16" fmla="*/ 159163 h 219075"/>
                <a:gd name="connsiteX17" fmla="*/ 39052 w 123825"/>
                <a:gd name="connsiteY17" fmla="*/ 169736 h 219075"/>
                <a:gd name="connsiteX18" fmla="*/ 88392 w 123825"/>
                <a:gd name="connsiteY18" fmla="*/ 169736 h 219075"/>
                <a:gd name="connsiteX19" fmla="*/ 88392 w 123825"/>
                <a:gd name="connsiteY19" fmla="*/ 25432 h 219075"/>
                <a:gd name="connsiteX20" fmla="*/ 53721 w 123825"/>
                <a:gd name="connsiteY20" fmla="*/ 25432 h 219075"/>
                <a:gd name="connsiteX21" fmla="*/ 47625 w 123825"/>
                <a:gd name="connsiteY21" fmla="*/ 14325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3825" h="219075">
                  <a:moveTo>
                    <a:pt x="103441" y="212217"/>
                  </a:moveTo>
                  <a:lnTo>
                    <a:pt x="103441" y="187452"/>
                  </a:lnTo>
                  <a:lnTo>
                    <a:pt x="27146" y="187452"/>
                  </a:lnTo>
                  <a:lnTo>
                    <a:pt x="27146" y="212217"/>
                  </a:lnTo>
                  <a:lnTo>
                    <a:pt x="7144" y="212217"/>
                  </a:lnTo>
                  <a:lnTo>
                    <a:pt x="7144" y="169736"/>
                  </a:lnTo>
                  <a:lnTo>
                    <a:pt x="19145" y="169736"/>
                  </a:lnTo>
                  <a:cubicBezTo>
                    <a:pt x="22384" y="166307"/>
                    <a:pt x="24479" y="162401"/>
                    <a:pt x="25432" y="158115"/>
                  </a:cubicBezTo>
                  <a:cubicBezTo>
                    <a:pt x="26384" y="153829"/>
                    <a:pt x="27051" y="148971"/>
                    <a:pt x="27432" y="143447"/>
                  </a:cubicBezTo>
                  <a:lnTo>
                    <a:pt x="34671" y="7144"/>
                  </a:lnTo>
                  <a:lnTo>
                    <a:pt x="109633" y="7144"/>
                  </a:lnTo>
                  <a:lnTo>
                    <a:pt x="109633" y="169736"/>
                  </a:lnTo>
                  <a:lnTo>
                    <a:pt x="123825" y="169736"/>
                  </a:lnTo>
                  <a:lnTo>
                    <a:pt x="123825" y="212217"/>
                  </a:lnTo>
                  <a:lnTo>
                    <a:pt x="103537" y="212217"/>
                  </a:lnTo>
                  <a:close/>
                  <a:moveTo>
                    <a:pt x="47625" y="143161"/>
                  </a:moveTo>
                  <a:cubicBezTo>
                    <a:pt x="47244" y="149733"/>
                    <a:pt x="46482" y="154972"/>
                    <a:pt x="45339" y="159163"/>
                  </a:cubicBezTo>
                  <a:cubicBezTo>
                    <a:pt x="44196" y="163259"/>
                    <a:pt x="42100" y="166783"/>
                    <a:pt x="39052" y="169736"/>
                  </a:cubicBezTo>
                  <a:lnTo>
                    <a:pt x="88392" y="169736"/>
                  </a:lnTo>
                  <a:lnTo>
                    <a:pt x="88392" y="25432"/>
                  </a:lnTo>
                  <a:lnTo>
                    <a:pt x="53721" y="25432"/>
                  </a:lnTo>
                  <a:lnTo>
                    <a:pt x="47625" y="143256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3A8AA04B-4745-452C-BC3C-3DAFB222D81B}"/>
                </a:ext>
              </a:extLst>
            </p:cNvPr>
            <p:cNvSpPr/>
            <p:nvPr/>
          </p:nvSpPr>
          <p:spPr>
            <a:xfrm>
              <a:off x="14680151" y="2375902"/>
              <a:ext cx="95250" cy="190500"/>
            </a:xfrm>
            <a:custGeom>
              <a:avLst/>
              <a:gdLst>
                <a:gd name="connsiteX0" fmla="*/ 48006 w 95250"/>
                <a:gd name="connsiteY0" fmla="*/ 7144 h 190500"/>
                <a:gd name="connsiteX1" fmla="*/ 80010 w 95250"/>
                <a:gd name="connsiteY1" fmla="*/ 18859 h 190500"/>
                <a:gd name="connsiteX2" fmla="*/ 89916 w 95250"/>
                <a:gd name="connsiteY2" fmla="*/ 51244 h 190500"/>
                <a:gd name="connsiteX3" fmla="*/ 89916 w 95250"/>
                <a:gd name="connsiteY3" fmla="*/ 72866 h 190500"/>
                <a:gd name="connsiteX4" fmla="*/ 79343 w 95250"/>
                <a:gd name="connsiteY4" fmla="*/ 105442 h 190500"/>
                <a:gd name="connsiteX5" fmla="*/ 46387 w 95250"/>
                <a:gd name="connsiteY5" fmla="*/ 116396 h 190500"/>
                <a:gd name="connsiteX6" fmla="*/ 28004 w 95250"/>
                <a:gd name="connsiteY6" fmla="*/ 116396 h 190500"/>
                <a:gd name="connsiteX7" fmla="*/ 28004 w 95250"/>
                <a:gd name="connsiteY7" fmla="*/ 187547 h 190500"/>
                <a:gd name="connsiteX8" fmla="*/ 7144 w 95250"/>
                <a:gd name="connsiteY8" fmla="*/ 187547 h 190500"/>
                <a:gd name="connsiteX9" fmla="*/ 7144 w 95250"/>
                <a:gd name="connsiteY9" fmla="*/ 7144 h 190500"/>
                <a:gd name="connsiteX10" fmla="*/ 48006 w 95250"/>
                <a:gd name="connsiteY10" fmla="*/ 7144 h 190500"/>
                <a:gd name="connsiteX11" fmla="*/ 46387 w 95250"/>
                <a:gd name="connsiteY11" fmla="*/ 98393 h 190500"/>
                <a:gd name="connsiteX12" fmla="*/ 63722 w 95250"/>
                <a:gd name="connsiteY12" fmla="*/ 92869 h 190500"/>
                <a:gd name="connsiteX13" fmla="*/ 69342 w 95250"/>
                <a:gd name="connsiteY13" fmla="*/ 74200 h 190500"/>
                <a:gd name="connsiteX14" fmla="*/ 69342 w 95250"/>
                <a:gd name="connsiteY14" fmla="*/ 50197 h 190500"/>
                <a:gd name="connsiteX15" fmla="*/ 64389 w 95250"/>
                <a:gd name="connsiteY15" fmla="*/ 31623 h 190500"/>
                <a:gd name="connsiteX16" fmla="*/ 48006 w 95250"/>
                <a:gd name="connsiteY16" fmla="*/ 25432 h 190500"/>
                <a:gd name="connsiteX17" fmla="*/ 28004 w 95250"/>
                <a:gd name="connsiteY17" fmla="*/ 25432 h 190500"/>
                <a:gd name="connsiteX18" fmla="*/ 28004 w 95250"/>
                <a:gd name="connsiteY18" fmla="*/ 98393 h 190500"/>
                <a:gd name="connsiteX19" fmla="*/ 46387 w 95250"/>
                <a:gd name="connsiteY19" fmla="*/ 983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" h="190500">
                  <a:moveTo>
                    <a:pt x="48006" y="7144"/>
                  </a:moveTo>
                  <a:cubicBezTo>
                    <a:pt x="62770" y="7144"/>
                    <a:pt x="73438" y="11049"/>
                    <a:pt x="80010" y="18859"/>
                  </a:cubicBezTo>
                  <a:cubicBezTo>
                    <a:pt x="86582" y="26670"/>
                    <a:pt x="89916" y="37433"/>
                    <a:pt x="89916" y="51244"/>
                  </a:cubicBezTo>
                  <a:lnTo>
                    <a:pt x="89916" y="72866"/>
                  </a:lnTo>
                  <a:cubicBezTo>
                    <a:pt x="89916" y="87344"/>
                    <a:pt x="86392" y="98203"/>
                    <a:pt x="79343" y="105442"/>
                  </a:cubicBezTo>
                  <a:cubicBezTo>
                    <a:pt x="72295" y="112776"/>
                    <a:pt x="61341" y="116396"/>
                    <a:pt x="46387" y="116396"/>
                  </a:cubicBezTo>
                  <a:lnTo>
                    <a:pt x="28004" y="116396"/>
                  </a:ln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48006" y="7144"/>
                  </a:lnTo>
                  <a:close/>
                  <a:moveTo>
                    <a:pt x="46387" y="98393"/>
                  </a:moveTo>
                  <a:cubicBezTo>
                    <a:pt x="54197" y="98393"/>
                    <a:pt x="60007" y="96583"/>
                    <a:pt x="63722" y="92869"/>
                  </a:cubicBezTo>
                  <a:cubicBezTo>
                    <a:pt x="67437" y="89154"/>
                    <a:pt x="69342" y="82963"/>
                    <a:pt x="69342" y="74200"/>
                  </a:cubicBezTo>
                  <a:lnTo>
                    <a:pt x="69342" y="50197"/>
                  </a:lnTo>
                  <a:cubicBezTo>
                    <a:pt x="69342" y="41910"/>
                    <a:pt x="67723" y="35814"/>
                    <a:pt x="64389" y="31623"/>
                  </a:cubicBezTo>
                  <a:cubicBezTo>
                    <a:pt x="61055" y="27527"/>
                    <a:pt x="55626" y="25432"/>
                    <a:pt x="48006" y="25432"/>
                  </a:cubicBezTo>
                  <a:lnTo>
                    <a:pt x="28004" y="25432"/>
                  </a:lnTo>
                  <a:lnTo>
                    <a:pt x="28004" y="98393"/>
                  </a:lnTo>
                  <a:lnTo>
                    <a:pt x="46387" y="98393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61723027-C419-4618-9F0F-FB022D727B6A}"/>
                </a:ext>
              </a:extLst>
            </p:cNvPr>
            <p:cNvSpPr/>
            <p:nvPr/>
          </p:nvSpPr>
          <p:spPr>
            <a:xfrm>
              <a:off x="14790934" y="2374188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6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2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6 w 95250"/>
                <a:gd name="connsiteY8" fmla="*/ 178689 h 190500"/>
                <a:gd name="connsiteX9" fmla="*/ 7144 w 95250"/>
                <a:gd name="connsiteY9" fmla="*/ 145732 h 190500"/>
                <a:gd name="connsiteX10" fmla="*/ 7144 w 95250"/>
                <a:gd name="connsiteY10" fmla="*/ 52483 h 190500"/>
                <a:gd name="connsiteX11" fmla="*/ 27718 w 95250"/>
                <a:gd name="connsiteY11" fmla="*/ 146780 h 190500"/>
                <a:gd name="connsiteX12" fmla="*/ 33147 w 95250"/>
                <a:gd name="connsiteY12" fmla="*/ 166021 h 190500"/>
                <a:gd name="connsiteX13" fmla="*/ 49816 w 95250"/>
                <a:gd name="connsiteY13" fmla="*/ 172879 h 190500"/>
                <a:gd name="connsiteX14" fmla="*/ 66675 w 95250"/>
                <a:gd name="connsiteY14" fmla="*/ 166021 h 190500"/>
                <a:gd name="connsiteX15" fmla="*/ 72009 w 95250"/>
                <a:gd name="connsiteY15" fmla="*/ 146780 h 190500"/>
                <a:gd name="connsiteX16" fmla="*/ 72009 w 95250"/>
                <a:gd name="connsiteY16" fmla="*/ 51435 h 190500"/>
                <a:gd name="connsiteX17" fmla="*/ 66675 w 95250"/>
                <a:gd name="connsiteY17" fmla="*/ 32194 h 190500"/>
                <a:gd name="connsiteX18" fmla="*/ 49816 w 95250"/>
                <a:gd name="connsiteY18" fmla="*/ 25336 h 190500"/>
                <a:gd name="connsiteX19" fmla="*/ 33147 w 95250"/>
                <a:gd name="connsiteY19" fmla="*/ 32194 h 190500"/>
                <a:gd name="connsiteX20" fmla="*/ 27718 w 95250"/>
                <a:gd name="connsiteY20" fmla="*/ 51435 h 190500"/>
                <a:gd name="connsiteX21" fmla="*/ 27718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6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5" y="27527"/>
                    <a:pt x="92869" y="38576"/>
                    <a:pt x="92869" y="52483"/>
                  </a:cubicBezTo>
                  <a:lnTo>
                    <a:pt x="92869" y="145732"/>
                  </a:lnTo>
                  <a:cubicBezTo>
                    <a:pt x="92869" y="159448"/>
                    <a:pt x="89249" y="170498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6" y="178689"/>
                  </a:cubicBezTo>
                  <a:cubicBezTo>
                    <a:pt x="10668" y="170402"/>
                    <a:pt x="7144" y="159448"/>
                    <a:pt x="7144" y="145732"/>
                  </a:cubicBezTo>
                  <a:lnTo>
                    <a:pt x="7144" y="52483"/>
                  </a:lnTo>
                  <a:close/>
                  <a:moveTo>
                    <a:pt x="27718" y="146780"/>
                  </a:moveTo>
                  <a:cubicBezTo>
                    <a:pt x="27718" y="155067"/>
                    <a:pt x="29528" y="161449"/>
                    <a:pt x="33147" y="166021"/>
                  </a:cubicBezTo>
                  <a:cubicBezTo>
                    <a:pt x="36766" y="170593"/>
                    <a:pt x="42386" y="172879"/>
                    <a:pt x="49816" y="172879"/>
                  </a:cubicBezTo>
                  <a:cubicBezTo>
                    <a:pt x="57245" y="172879"/>
                    <a:pt x="63055" y="170593"/>
                    <a:pt x="66675" y="166021"/>
                  </a:cubicBezTo>
                  <a:cubicBezTo>
                    <a:pt x="70199" y="161449"/>
                    <a:pt x="72009" y="155067"/>
                    <a:pt x="72009" y="146780"/>
                  </a:cubicBezTo>
                  <a:lnTo>
                    <a:pt x="72009" y="51435"/>
                  </a:lnTo>
                  <a:cubicBezTo>
                    <a:pt x="72009" y="43148"/>
                    <a:pt x="70199" y="36767"/>
                    <a:pt x="66675" y="32194"/>
                  </a:cubicBezTo>
                  <a:cubicBezTo>
                    <a:pt x="63151" y="27623"/>
                    <a:pt x="57531" y="25336"/>
                    <a:pt x="49816" y="25336"/>
                  </a:cubicBezTo>
                  <a:cubicBezTo>
                    <a:pt x="42100" y="25336"/>
                    <a:pt x="36766" y="27623"/>
                    <a:pt x="33147" y="32194"/>
                  </a:cubicBezTo>
                  <a:cubicBezTo>
                    <a:pt x="29528" y="36767"/>
                    <a:pt x="27718" y="43148"/>
                    <a:pt x="27718" y="51435"/>
                  </a:cubicBezTo>
                  <a:lnTo>
                    <a:pt x="27718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B5CB2F0E-EC43-489F-B620-42CA544D5813}"/>
                </a:ext>
              </a:extLst>
            </p:cNvPr>
            <p:cNvSpPr/>
            <p:nvPr/>
          </p:nvSpPr>
          <p:spPr>
            <a:xfrm>
              <a:off x="14909769" y="2375813"/>
              <a:ext cx="95250" cy="190500"/>
            </a:xfrm>
            <a:custGeom>
              <a:avLst/>
              <a:gdLst>
                <a:gd name="connsiteX0" fmla="*/ 48959 w 95250"/>
                <a:gd name="connsiteY0" fmla="*/ 7239 h 190500"/>
                <a:gd name="connsiteX1" fmla="*/ 80201 w 95250"/>
                <a:gd name="connsiteY1" fmla="*/ 17145 h 190500"/>
                <a:gd name="connsiteX2" fmla="*/ 89535 w 95250"/>
                <a:gd name="connsiteY2" fmla="*/ 47149 h 190500"/>
                <a:gd name="connsiteX3" fmla="*/ 89535 w 95250"/>
                <a:gd name="connsiteY3" fmla="*/ 55626 h 190500"/>
                <a:gd name="connsiteX4" fmla="*/ 84773 w 95250"/>
                <a:gd name="connsiteY4" fmla="*/ 78962 h 190500"/>
                <a:gd name="connsiteX5" fmla="*/ 67723 w 95250"/>
                <a:gd name="connsiteY5" fmla="*/ 91440 h 190500"/>
                <a:gd name="connsiteX6" fmla="*/ 87059 w 95250"/>
                <a:gd name="connsiteY6" fmla="*/ 105061 h 190500"/>
                <a:gd name="connsiteX7" fmla="*/ 92774 w 95250"/>
                <a:gd name="connsiteY7" fmla="*/ 130016 h 190500"/>
                <a:gd name="connsiteX8" fmla="*/ 92774 w 95250"/>
                <a:gd name="connsiteY8" fmla="*/ 145256 h 190500"/>
                <a:gd name="connsiteX9" fmla="*/ 82391 w 95250"/>
                <a:gd name="connsiteY9" fmla="*/ 176594 h 190500"/>
                <a:gd name="connsiteX10" fmla="*/ 50102 w 95250"/>
                <a:gd name="connsiteY10" fmla="*/ 187547 h 190500"/>
                <a:gd name="connsiteX11" fmla="*/ 7144 w 95250"/>
                <a:gd name="connsiteY11" fmla="*/ 187547 h 190500"/>
                <a:gd name="connsiteX12" fmla="*/ 7144 w 95250"/>
                <a:gd name="connsiteY12" fmla="*/ 7144 h 190500"/>
                <a:gd name="connsiteX13" fmla="*/ 49054 w 95250"/>
                <a:gd name="connsiteY13" fmla="*/ 7144 h 190500"/>
                <a:gd name="connsiteX14" fmla="*/ 43910 w 95250"/>
                <a:gd name="connsiteY14" fmla="*/ 83820 h 190500"/>
                <a:gd name="connsiteX15" fmla="*/ 62770 w 95250"/>
                <a:gd name="connsiteY15" fmla="*/ 78962 h 190500"/>
                <a:gd name="connsiteX16" fmla="*/ 69056 w 95250"/>
                <a:gd name="connsiteY16" fmla="*/ 59912 h 190500"/>
                <a:gd name="connsiteX17" fmla="*/ 69056 w 95250"/>
                <a:gd name="connsiteY17" fmla="*/ 49340 h 190500"/>
                <a:gd name="connsiteX18" fmla="*/ 64389 w 95250"/>
                <a:gd name="connsiteY18" fmla="*/ 31433 h 190500"/>
                <a:gd name="connsiteX19" fmla="*/ 48483 w 95250"/>
                <a:gd name="connsiteY19" fmla="*/ 25622 h 190500"/>
                <a:gd name="connsiteX20" fmla="*/ 27908 w 95250"/>
                <a:gd name="connsiteY20" fmla="*/ 25622 h 190500"/>
                <a:gd name="connsiteX21" fmla="*/ 27908 w 95250"/>
                <a:gd name="connsiteY21" fmla="*/ 83820 h 190500"/>
                <a:gd name="connsiteX22" fmla="*/ 43910 w 95250"/>
                <a:gd name="connsiteY22" fmla="*/ 83820 h 190500"/>
                <a:gd name="connsiteX23" fmla="*/ 50006 w 95250"/>
                <a:gd name="connsiteY23" fmla="*/ 169354 h 190500"/>
                <a:gd name="connsiteX24" fmla="*/ 72200 w 95250"/>
                <a:gd name="connsiteY24" fmla="*/ 144875 h 190500"/>
                <a:gd name="connsiteX25" fmla="*/ 72200 w 95250"/>
                <a:gd name="connsiteY25" fmla="*/ 128873 h 190500"/>
                <a:gd name="connsiteX26" fmla="*/ 65913 w 95250"/>
                <a:gd name="connsiteY26" fmla="*/ 107823 h 190500"/>
                <a:gd name="connsiteX27" fmla="*/ 46006 w 95250"/>
                <a:gd name="connsiteY27" fmla="*/ 102013 h 190500"/>
                <a:gd name="connsiteX28" fmla="*/ 27813 w 95250"/>
                <a:gd name="connsiteY28" fmla="*/ 102013 h 190500"/>
                <a:gd name="connsiteX29" fmla="*/ 27813 w 95250"/>
                <a:gd name="connsiteY29" fmla="*/ 169259 h 190500"/>
                <a:gd name="connsiteX30" fmla="*/ 49911 w 95250"/>
                <a:gd name="connsiteY30" fmla="*/ 16925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5250" h="190500">
                  <a:moveTo>
                    <a:pt x="48959" y="7239"/>
                  </a:moveTo>
                  <a:cubicBezTo>
                    <a:pt x="63532" y="7239"/>
                    <a:pt x="73914" y="10573"/>
                    <a:pt x="80201" y="17145"/>
                  </a:cubicBezTo>
                  <a:cubicBezTo>
                    <a:pt x="86487" y="23717"/>
                    <a:pt x="89535" y="33719"/>
                    <a:pt x="89535" y="47149"/>
                  </a:cubicBezTo>
                  <a:lnTo>
                    <a:pt x="89535" y="55626"/>
                  </a:lnTo>
                  <a:cubicBezTo>
                    <a:pt x="89535" y="65246"/>
                    <a:pt x="87916" y="73057"/>
                    <a:pt x="84773" y="78962"/>
                  </a:cubicBezTo>
                  <a:cubicBezTo>
                    <a:pt x="81534" y="84868"/>
                    <a:pt x="75914" y="89059"/>
                    <a:pt x="67723" y="91440"/>
                  </a:cubicBezTo>
                  <a:cubicBezTo>
                    <a:pt x="76772" y="93821"/>
                    <a:pt x="83249" y="98393"/>
                    <a:pt x="87059" y="105061"/>
                  </a:cubicBezTo>
                  <a:cubicBezTo>
                    <a:pt x="90869" y="111728"/>
                    <a:pt x="92774" y="120110"/>
                    <a:pt x="92774" y="130016"/>
                  </a:cubicBezTo>
                  <a:lnTo>
                    <a:pt x="92774" y="145256"/>
                  </a:lnTo>
                  <a:cubicBezTo>
                    <a:pt x="92774" y="158782"/>
                    <a:pt x="89345" y="169259"/>
                    <a:pt x="82391" y="176594"/>
                  </a:cubicBezTo>
                  <a:cubicBezTo>
                    <a:pt x="75438" y="183928"/>
                    <a:pt x="64675" y="187547"/>
                    <a:pt x="50102" y="187547"/>
                  </a:cubicBezTo>
                  <a:lnTo>
                    <a:pt x="7144" y="187547"/>
                  </a:lnTo>
                  <a:lnTo>
                    <a:pt x="7144" y="7144"/>
                  </a:lnTo>
                  <a:lnTo>
                    <a:pt x="49054" y="7144"/>
                  </a:lnTo>
                  <a:close/>
                  <a:moveTo>
                    <a:pt x="43910" y="83820"/>
                  </a:moveTo>
                  <a:cubicBezTo>
                    <a:pt x="52292" y="83820"/>
                    <a:pt x="58579" y="82201"/>
                    <a:pt x="62770" y="78962"/>
                  </a:cubicBezTo>
                  <a:cubicBezTo>
                    <a:pt x="66961" y="75724"/>
                    <a:pt x="69056" y="69342"/>
                    <a:pt x="69056" y="59912"/>
                  </a:cubicBezTo>
                  <a:lnTo>
                    <a:pt x="69056" y="49340"/>
                  </a:lnTo>
                  <a:cubicBezTo>
                    <a:pt x="69056" y="41243"/>
                    <a:pt x="67533" y="35338"/>
                    <a:pt x="64389" y="31433"/>
                  </a:cubicBezTo>
                  <a:cubicBezTo>
                    <a:pt x="61246" y="27527"/>
                    <a:pt x="56007" y="25622"/>
                    <a:pt x="48483" y="25622"/>
                  </a:cubicBezTo>
                  <a:lnTo>
                    <a:pt x="27908" y="25622"/>
                  </a:lnTo>
                  <a:lnTo>
                    <a:pt x="27908" y="83820"/>
                  </a:lnTo>
                  <a:lnTo>
                    <a:pt x="43910" y="83820"/>
                  </a:lnTo>
                  <a:close/>
                  <a:moveTo>
                    <a:pt x="50006" y="169354"/>
                  </a:moveTo>
                  <a:cubicBezTo>
                    <a:pt x="64770" y="169354"/>
                    <a:pt x="72200" y="161163"/>
                    <a:pt x="72200" y="144875"/>
                  </a:cubicBezTo>
                  <a:lnTo>
                    <a:pt x="72200" y="128873"/>
                  </a:lnTo>
                  <a:cubicBezTo>
                    <a:pt x="72200" y="118777"/>
                    <a:pt x="70104" y="111728"/>
                    <a:pt x="65913" y="107823"/>
                  </a:cubicBezTo>
                  <a:cubicBezTo>
                    <a:pt x="61722" y="103918"/>
                    <a:pt x="55150" y="102013"/>
                    <a:pt x="46006" y="102013"/>
                  </a:cubicBezTo>
                  <a:lnTo>
                    <a:pt x="27813" y="102013"/>
                  </a:lnTo>
                  <a:lnTo>
                    <a:pt x="27813" y="169259"/>
                  </a:lnTo>
                  <a:lnTo>
                    <a:pt x="49911" y="169259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4E15C9B-E3AA-47AF-AE80-4828C0B5FCEF}"/>
              </a:ext>
            </a:extLst>
          </p:cNvPr>
          <p:cNvGrpSpPr/>
          <p:nvPr userDrawn="1"/>
        </p:nvGrpSpPr>
        <p:grpSpPr>
          <a:xfrm>
            <a:off x="19297049" y="4928864"/>
            <a:ext cx="6334426" cy="9019698"/>
            <a:chOff x="19297049" y="4928864"/>
            <a:chExt cx="6334426" cy="9019698"/>
          </a:xfrm>
        </p:grpSpPr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CAEAA989-0B0B-4122-9FE3-77A0D220ADCB}"/>
                </a:ext>
              </a:extLst>
            </p:cNvPr>
            <p:cNvSpPr/>
            <p:nvPr userDrawn="1"/>
          </p:nvSpPr>
          <p:spPr>
            <a:xfrm rot="19320000">
              <a:off x="19349351" y="4928864"/>
              <a:ext cx="5824344" cy="565034"/>
            </a:xfrm>
            <a:custGeom>
              <a:avLst/>
              <a:gdLst>
                <a:gd name="connsiteX0" fmla="*/ 5824344 w 5824344"/>
                <a:gd name="connsiteY0" fmla="*/ 0 h 565034"/>
                <a:gd name="connsiteX1" fmla="*/ 5382891 w 5824344"/>
                <a:gd name="connsiteY1" fmla="*/ 565034 h 565034"/>
                <a:gd name="connsiteX2" fmla="*/ 0 w 5824344"/>
                <a:gd name="connsiteY2" fmla="*/ 565034 h 565034"/>
                <a:gd name="connsiteX3" fmla="*/ 0 w 5824344"/>
                <a:gd name="connsiteY3" fmla="*/ 0 h 56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344" h="565034">
                  <a:moveTo>
                    <a:pt x="5824344" y="0"/>
                  </a:moveTo>
                  <a:lnTo>
                    <a:pt x="5382891" y="565034"/>
                  </a:lnTo>
                  <a:lnTo>
                    <a:pt x="0" y="56503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ECECEC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0DF22A2B-3BDC-4371-BAF5-58045CAFD7C1}"/>
                </a:ext>
              </a:extLst>
            </p:cNvPr>
            <p:cNvSpPr/>
            <p:nvPr userDrawn="1"/>
          </p:nvSpPr>
          <p:spPr>
            <a:xfrm rot="19320000">
              <a:off x="19399643" y="5631353"/>
              <a:ext cx="5768091" cy="565035"/>
            </a:xfrm>
            <a:custGeom>
              <a:avLst/>
              <a:gdLst>
                <a:gd name="connsiteX0" fmla="*/ 5768091 w 5768091"/>
                <a:gd name="connsiteY0" fmla="*/ 0 h 565035"/>
                <a:gd name="connsiteX1" fmla="*/ 5326638 w 5768091"/>
                <a:gd name="connsiteY1" fmla="*/ 565035 h 565035"/>
                <a:gd name="connsiteX2" fmla="*/ 1 w 5768091"/>
                <a:gd name="connsiteY2" fmla="*/ 565034 h 565035"/>
                <a:gd name="connsiteX3" fmla="*/ 0 w 5768091"/>
                <a:gd name="connsiteY3" fmla="*/ 0 h 5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1" h="565035">
                  <a:moveTo>
                    <a:pt x="5768091" y="0"/>
                  </a:moveTo>
                  <a:lnTo>
                    <a:pt x="5326638" y="565035"/>
                  </a:lnTo>
                  <a:lnTo>
                    <a:pt x="1" y="56503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D3D3D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A6FF97EC-A37A-4121-8C71-D145EC95B47D}"/>
                </a:ext>
              </a:extLst>
            </p:cNvPr>
            <p:cNvSpPr/>
            <p:nvPr userDrawn="1"/>
          </p:nvSpPr>
          <p:spPr>
            <a:xfrm rot="19320000">
              <a:off x="19706742" y="6233196"/>
              <a:ext cx="5768089" cy="1562650"/>
            </a:xfrm>
            <a:custGeom>
              <a:avLst/>
              <a:gdLst>
                <a:gd name="connsiteX0" fmla="*/ 5768089 w 5768089"/>
                <a:gd name="connsiteY0" fmla="*/ 0 h 1562650"/>
                <a:gd name="connsiteX1" fmla="*/ 4547213 w 5768089"/>
                <a:gd name="connsiteY1" fmla="*/ 1562650 h 1562650"/>
                <a:gd name="connsiteX2" fmla="*/ 1 w 5768089"/>
                <a:gd name="connsiteY2" fmla="*/ 1562650 h 1562650"/>
                <a:gd name="connsiteX3" fmla="*/ 0 w 5768089"/>
                <a:gd name="connsiteY3" fmla="*/ 0 h 15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89" h="1562650">
                  <a:moveTo>
                    <a:pt x="5768089" y="0"/>
                  </a:moveTo>
                  <a:lnTo>
                    <a:pt x="4547213" y="1562650"/>
                  </a:lnTo>
                  <a:lnTo>
                    <a:pt x="1" y="15626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E8E8E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B72C03DD-2F14-454A-A682-02F247C88446}"/>
                </a:ext>
              </a:extLst>
            </p:cNvPr>
            <p:cNvSpPr/>
            <p:nvPr userDrawn="1"/>
          </p:nvSpPr>
          <p:spPr>
            <a:xfrm rot="19320000">
              <a:off x="19468654" y="8289829"/>
              <a:ext cx="5768092" cy="789224"/>
            </a:xfrm>
            <a:custGeom>
              <a:avLst/>
              <a:gdLst>
                <a:gd name="connsiteX0" fmla="*/ 5768092 w 5768092"/>
                <a:gd name="connsiteY0" fmla="*/ 1 h 789224"/>
                <a:gd name="connsiteX1" fmla="*/ 5151483 w 5768092"/>
                <a:gd name="connsiteY1" fmla="*/ 789224 h 789224"/>
                <a:gd name="connsiteX2" fmla="*/ 0 w 5768092"/>
                <a:gd name="connsiteY2" fmla="*/ 789223 h 789224"/>
                <a:gd name="connsiteX3" fmla="*/ 1 w 5768092"/>
                <a:gd name="connsiteY3" fmla="*/ 0 h 78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2" h="789224">
                  <a:moveTo>
                    <a:pt x="5768092" y="1"/>
                  </a:moveTo>
                  <a:lnTo>
                    <a:pt x="5151483" y="789224"/>
                  </a:lnTo>
                  <a:lnTo>
                    <a:pt x="0" y="789223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D3D3D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02B164A9-47F5-4748-B979-D685DB3DEA6E}"/>
                </a:ext>
              </a:extLst>
            </p:cNvPr>
            <p:cNvSpPr/>
            <p:nvPr userDrawn="1"/>
          </p:nvSpPr>
          <p:spPr>
            <a:xfrm rot="19320000">
              <a:off x="19863385" y="9160800"/>
              <a:ext cx="5768090" cy="2071516"/>
            </a:xfrm>
            <a:custGeom>
              <a:avLst/>
              <a:gdLst>
                <a:gd name="connsiteX0" fmla="*/ 5768090 w 5768090"/>
                <a:gd name="connsiteY0" fmla="*/ 0 h 2071516"/>
                <a:gd name="connsiteX1" fmla="*/ 4149644 w 5768090"/>
                <a:gd name="connsiteY1" fmla="*/ 2071516 h 2071516"/>
                <a:gd name="connsiteX2" fmla="*/ 0 w 5768090"/>
                <a:gd name="connsiteY2" fmla="*/ 2071516 h 2071516"/>
                <a:gd name="connsiteX3" fmla="*/ 1 w 5768090"/>
                <a:gd name="connsiteY3" fmla="*/ 0 h 207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0" h="2071516">
                  <a:moveTo>
                    <a:pt x="5768090" y="0"/>
                  </a:moveTo>
                  <a:lnTo>
                    <a:pt x="4149644" y="2071516"/>
                  </a:lnTo>
                  <a:lnTo>
                    <a:pt x="0" y="207151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F1F1F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5D62E69D-AE3B-4C85-A626-1EEC4F0C1AF0}"/>
                </a:ext>
              </a:extLst>
            </p:cNvPr>
            <p:cNvSpPr/>
            <p:nvPr userDrawn="1"/>
          </p:nvSpPr>
          <p:spPr>
            <a:xfrm rot="19320000">
              <a:off x="19297049" y="11330459"/>
              <a:ext cx="5768092" cy="231758"/>
            </a:xfrm>
            <a:custGeom>
              <a:avLst/>
              <a:gdLst>
                <a:gd name="connsiteX0" fmla="*/ 5768092 w 5768092"/>
                <a:gd name="connsiteY0" fmla="*/ 0 h 231758"/>
                <a:gd name="connsiteX1" fmla="*/ 5587023 w 5768092"/>
                <a:gd name="connsiteY1" fmla="*/ 231758 h 231758"/>
                <a:gd name="connsiteX2" fmla="*/ 0 w 5768092"/>
                <a:gd name="connsiteY2" fmla="*/ 231758 h 231758"/>
                <a:gd name="connsiteX3" fmla="*/ 1 w 5768092"/>
                <a:gd name="connsiteY3" fmla="*/ 0 h 2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2" h="231758">
                  <a:moveTo>
                    <a:pt x="5768092" y="0"/>
                  </a:moveTo>
                  <a:lnTo>
                    <a:pt x="5587023" y="231758"/>
                  </a:lnTo>
                  <a:lnTo>
                    <a:pt x="0" y="231758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4380BF"/>
                </a:gs>
                <a:gs pos="100000">
                  <a:srgbClr val="417BB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AF71DF33-598D-422A-887D-41B26FB745FF}"/>
                </a:ext>
              </a:extLst>
            </p:cNvPr>
            <p:cNvSpPr/>
            <p:nvPr userDrawn="1"/>
          </p:nvSpPr>
          <p:spPr>
            <a:xfrm rot="19320000">
              <a:off x="23675657" y="13380306"/>
              <a:ext cx="949098" cy="460454"/>
            </a:xfrm>
            <a:custGeom>
              <a:avLst/>
              <a:gdLst>
                <a:gd name="connsiteX0" fmla="*/ 949098 w 949098"/>
                <a:gd name="connsiteY0" fmla="*/ 1 h 460454"/>
                <a:gd name="connsiteX1" fmla="*/ 589353 w 949098"/>
                <a:gd name="connsiteY1" fmla="*/ 460454 h 460454"/>
                <a:gd name="connsiteX2" fmla="*/ 0 w 949098"/>
                <a:gd name="connsiteY2" fmla="*/ 0 h 46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9098" h="460454">
                  <a:moveTo>
                    <a:pt x="949098" y="1"/>
                  </a:moveTo>
                  <a:lnTo>
                    <a:pt x="589353" y="460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8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FB15F9AA-DAF8-4B63-BE28-E9363CA4B779}"/>
                </a:ext>
              </a:extLst>
            </p:cNvPr>
            <p:cNvSpPr/>
            <p:nvPr userDrawn="1"/>
          </p:nvSpPr>
          <p:spPr>
            <a:xfrm rot="19320000">
              <a:off x="20693067" y="12041348"/>
              <a:ext cx="4783466" cy="1907214"/>
            </a:xfrm>
            <a:custGeom>
              <a:avLst/>
              <a:gdLst>
                <a:gd name="connsiteX0" fmla="*/ 4783466 w 4783466"/>
                <a:gd name="connsiteY0" fmla="*/ 0 h 1907214"/>
                <a:gd name="connsiteX1" fmla="*/ 3293387 w 4783466"/>
                <a:gd name="connsiteY1" fmla="*/ 1907213 h 1907214"/>
                <a:gd name="connsiteX2" fmla="*/ 2441122 w 4783466"/>
                <a:gd name="connsiteY2" fmla="*/ 1907214 h 1907214"/>
                <a:gd name="connsiteX3" fmla="*/ 0 w 4783466"/>
                <a:gd name="connsiteY3" fmla="*/ 0 h 190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3466" h="1907214">
                  <a:moveTo>
                    <a:pt x="4783466" y="0"/>
                  </a:moveTo>
                  <a:lnTo>
                    <a:pt x="3293387" y="1907213"/>
                  </a:lnTo>
                  <a:lnTo>
                    <a:pt x="2441122" y="190721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6000">
                  <a:srgbClr val="096CB9"/>
                </a:gs>
                <a:gs pos="0">
                  <a:srgbClr val="4081C3"/>
                </a:gs>
                <a:gs pos="100000">
                  <a:srgbClr val="033CA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Заголовок 2">
            <a:extLst>
              <a:ext uri="{FF2B5EF4-FFF2-40B4-BE49-F238E27FC236}">
                <a16:creationId xmlns:a16="http://schemas.microsoft.com/office/drawing/2014/main" id="{988D77B7-1946-4DF1-92E0-BC5648DC5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0693" y="3440039"/>
            <a:ext cx="18991681" cy="1518012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Название курса</a:t>
            </a:r>
          </a:p>
        </p:txBody>
      </p:sp>
      <p:sp>
        <p:nvSpPr>
          <p:cNvPr id="68" name="Текст 4">
            <a:extLst>
              <a:ext uri="{FF2B5EF4-FFF2-40B4-BE49-F238E27FC236}">
                <a16:creationId xmlns:a16="http://schemas.microsoft.com/office/drawing/2014/main" id="{E4807CB3-45E3-4A62-A2F9-B37F61380A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0694" y="5310188"/>
            <a:ext cx="18974219" cy="521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>
                <a:solidFill>
                  <a:srgbClr val="005CA9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Номер темы. Название темы и т.п.</a:t>
            </a: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986002FD-1322-45EA-AA12-194D4415B46B}"/>
              </a:ext>
            </a:extLst>
          </p:cNvPr>
          <p:cNvGrpSpPr/>
          <p:nvPr userDrawn="1"/>
        </p:nvGrpSpPr>
        <p:grpSpPr>
          <a:xfrm>
            <a:off x="1615002" y="5310188"/>
            <a:ext cx="1471528" cy="1471528"/>
            <a:chOff x="1615002" y="3114888"/>
            <a:chExt cx="1471528" cy="1471528"/>
          </a:xfrm>
        </p:grpSpPr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5A267690-C15F-45AF-8270-AF92931D323D}"/>
                </a:ext>
              </a:extLst>
            </p:cNvPr>
            <p:cNvSpPr/>
            <p:nvPr userDrawn="1"/>
          </p:nvSpPr>
          <p:spPr>
            <a:xfrm>
              <a:off x="1615002" y="3114888"/>
              <a:ext cx="1471528" cy="1471528"/>
            </a:xfrm>
            <a:prstGeom prst="roundRect">
              <a:avLst>
                <a:gd name="adj" fmla="val 8768"/>
              </a:avLst>
            </a:prstGeom>
            <a:gradFill flip="none" rotWithShape="1">
              <a:gsLst>
                <a:gs pos="100000">
                  <a:srgbClr val="427EBD">
                    <a:shade val="67500"/>
                    <a:satMod val="115000"/>
                  </a:srgbClr>
                </a:gs>
                <a:gs pos="0">
                  <a:srgbClr val="427EB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6C56BCF0-EDC7-4336-8D52-A1E470ABC3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30400" y="3423966"/>
              <a:ext cx="837732" cy="837732"/>
            </a:xfrm>
            <a:prstGeom prst="rect">
              <a:avLst/>
            </a:prstGeom>
          </p:spPr>
        </p:pic>
      </p:grpSp>
      <p:sp>
        <p:nvSpPr>
          <p:cNvPr id="81" name="Текст 58">
            <a:extLst>
              <a:ext uri="{FF2B5EF4-FFF2-40B4-BE49-F238E27FC236}">
                <a16:creationId xmlns:a16="http://schemas.microsoft.com/office/drawing/2014/main" id="{D58019D7-0765-48BA-AEE5-9B40244383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1113" y="2713393"/>
            <a:ext cx="18531098" cy="722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Номер курса</a:t>
            </a: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AD8E7AF1-6372-5A81-0291-24649B5B5E71}"/>
              </a:ext>
            </a:extLst>
          </p:cNvPr>
          <p:cNvGrpSpPr/>
          <p:nvPr userDrawn="1"/>
        </p:nvGrpSpPr>
        <p:grpSpPr>
          <a:xfrm>
            <a:off x="3772473" y="11323946"/>
            <a:ext cx="874341" cy="874161"/>
            <a:chOff x="3772474" y="11323947"/>
            <a:chExt cx="697592" cy="697448"/>
          </a:xfrm>
          <a:solidFill>
            <a:schemeClr val="bg1">
              <a:lumMod val="65000"/>
              <a:lumOff val="35000"/>
            </a:schemeClr>
          </a:solidFill>
        </p:grpSpPr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5C8904A2-4596-68F1-32A1-E2C908ED430A}"/>
                </a:ext>
              </a:extLst>
            </p:cNvPr>
            <p:cNvSpPr/>
            <p:nvPr/>
          </p:nvSpPr>
          <p:spPr>
            <a:xfrm>
              <a:off x="3772474" y="11484172"/>
              <a:ext cx="573860" cy="537187"/>
            </a:xfrm>
            <a:custGeom>
              <a:avLst/>
              <a:gdLst>
                <a:gd name="connsiteX0" fmla="*/ 0 w 573860"/>
                <a:gd name="connsiteY0" fmla="*/ 116295 h 537187"/>
                <a:gd name="connsiteX1" fmla="*/ 3476 w 573860"/>
                <a:gd name="connsiteY1" fmla="*/ 102629 h 537187"/>
                <a:gd name="connsiteX2" fmla="*/ 94969 w 573860"/>
                <a:gd name="connsiteY2" fmla="*/ 30734 h 537187"/>
                <a:gd name="connsiteX3" fmla="*/ 139406 w 573860"/>
                <a:gd name="connsiteY3" fmla="*/ 45491 h 537187"/>
                <a:gd name="connsiteX4" fmla="*/ 157621 w 573860"/>
                <a:gd name="connsiteY4" fmla="*/ 60831 h 537187"/>
                <a:gd name="connsiteX5" fmla="*/ 196289 w 573860"/>
                <a:gd name="connsiteY5" fmla="*/ 60922 h 537187"/>
                <a:gd name="connsiteX6" fmla="*/ 225713 w 573860"/>
                <a:gd name="connsiteY6" fmla="*/ 36684 h 537187"/>
                <a:gd name="connsiteX7" fmla="*/ 237105 w 573860"/>
                <a:gd name="connsiteY7" fmla="*/ 31298 h 537187"/>
                <a:gd name="connsiteX8" fmla="*/ 300684 w 573860"/>
                <a:gd name="connsiteY8" fmla="*/ 39104 h 537187"/>
                <a:gd name="connsiteX9" fmla="*/ 337151 w 573860"/>
                <a:gd name="connsiteY9" fmla="*/ 63634 h 537187"/>
                <a:gd name="connsiteX10" fmla="*/ 365701 w 573860"/>
                <a:gd name="connsiteY10" fmla="*/ 91912 h 537187"/>
                <a:gd name="connsiteX11" fmla="*/ 375055 w 573860"/>
                <a:gd name="connsiteY11" fmla="*/ 95769 h 537187"/>
                <a:gd name="connsiteX12" fmla="*/ 426133 w 573860"/>
                <a:gd name="connsiteY12" fmla="*/ 96115 h 537187"/>
                <a:gd name="connsiteX13" fmla="*/ 447387 w 573860"/>
                <a:gd name="connsiteY13" fmla="*/ 99936 h 537187"/>
                <a:gd name="connsiteX14" fmla="*/ 457159 w 573860"/>
                <a:gd name="connsiteY14" fmla="*/ 97298 h 537187"/>
                <a:gd name="connsiteX15" fmla="*/ 536551 w 573860"/>
                <a:gd name="connsiteY15" fmla="*/ 8406 h 537187"/>
                <a:gd name="connsiteX16" fmla="*/ 548106 w 573860"/>
                <a:gd name="connsiteY16" fmla="*/ 691 h 537187"/>
                <a:gd name="connsiteX17" fmla="*/ 566831 w 573860"/>
                <a:gd name="connsiteY17" fmla="*/ 8461 h 537187"/>
                <a:gd name="connsiteX18" fmla="*/ 564938 w 573860"/>
                <a:gd name="connsiteY18" fmla="*/ 29296 h 537187"/>
                <a:gd name="connsiteX19" fmla="*/ 536005 w 573860"/>
                <a:gd name="connsiteY19" fmla="*/ 61905 h 537187"/>
                <a:gd name="connsiteX20" fmla="*/ 482434 w 573860"/>
                <a:gd name="connsiteY20" fmla="*/ 121809 h 537187"/>
                <a:gd name="connsiteX21" fmla="*/ 480705 w 573860"/>
                <a:gd name="connsiteY21" fmla="*/ 131198 h 537187"/>
                <a:gd name="connsiteX22" fmla="*/ 431610 w 573860"/>
                <a:gd name="connsiteY22" fmla="*/ 210427 h 537187"/>
                <a:gd name="connsiteX23" fmla="*/ 343101 w 573860"/>
                <a:gd name="connsiteY23" fmla="*/ 210719 h 537187"/>
                <a:gd name="connsiteX24" fmla="*/ 303796 w 573860"/>
                <a:gd name="connsiteY24" fmla="*/ 193013 h 537187"/>
                <a:gd name="connsiteX25" fmla="*/ 280176 w 573860"/>
                <a:gd name="connsiteY25" fmla="*/ 169430 h 537187"/>
                <a:gd name="connsiteX26" fmla="*/ 275045 w 573860"/>
                <a:gd name="connsiteY26" fmla="*/ 165317 h 537187"/>
                <a:gd name="connsiteX27" fmla="*/ 275045 w 573860"/>
                <a:gd name="connsiteY27" fmla="*/ 501831 h 537187"/>
                <a:gd name="connsiteX28" fmla="*/ 282779 w 573860"/>
                <a:gd name="connsiteY28" fmla="*/ 501831 h 537187"/>
                <a:gd name="connsiteX29" fmla="*/ 553201 w 573860"/>
                <a:gd name="connsiteY29" fmla="*/ 501831 h 537187"/>
                <a:gd name="connsiteX30" fmla="*/ 573564 w 573860"/>
                <a:gd name="connsiteY30" fmla="*/ 522830 h 537187"/>
                <a:gd name="connsiteX31" fmla="*/ 561335 w 573860"/>
                <a:gd name="connsiteY31" fmla="*/ 537187 h 537187"/>
                <a:gd name="connsiteX32" fmla="*/ 13629 w 573860"/>
                <a:gd name="connsiteY32" fmla="*/ 537187 h 537187"/>
                <a:gd name="connsiteX33" fmla="*/ 0 w 573860"/>
                <a:gd name="connsiteY33" fmla="*/ 523558 h 537187"/>
                <a:gd name="connsiteX34" fmla="*/ 0 w 573860"/>
                <a:gd name="connsiteY34" fmla="*/ 515388 h 537187"/>
                <a:gd name="connsiteX35" fmla="*/ 22491 w 573860"/>
                <a:gd name="connsiteY35" fmla="*/ 501758 h 537187"/>
                <a:gd name="connsiteX36" fmla="*/ 36794 w 573860"/>
                <a:gd name="connsiteY36" fmla="*/ 501813 h 537187"/>
                <a:gd name="connsiteX37" fmla="*/ 79174 w 573860"/>
                <a:gd name="connsiteY37" fmla="*/ 501813 h 537187"/>
                <a:gd name="connsiteX38" fmla="*/ 79174 w 573860"/>
                <a:gd name="connsiteY38" fmla="*/ 328288 h 537187"/>
                <a:gd name="connsiteX39" fmla="*/ 71477 w 573860"/>
                <a:gd name="connsiteY39" fmla="*/ 330217 h 537187"/>
                <a:gd name="connsiteX40" fmla="*/ 2056 w 573860"/>
                <a:gd name="connsiteY40" fmla="*/ 289583 h 537187"/>
                <a:gd name="connsiteX41" fmla="*/ 0 w 573860"/>
                <a:gd name="connsiteY41" fmla="*/ 282450 h 537187"/>
                <a:gd name="connsiteX42" fmla="*/ 0 w 573860"/>
                <a:gd name="connsiteY42" fmla="*/ 116259 h 537187"/>
                <a:gd name="connsiteX43" fmla="*/ 238906 w 573860"/>
                <a:gd name="connsiteY43" fmla="*/ 501467 h 537187"/>
                <a:gd name="connsiteX44" fmla="*/ 238906 w 573860"/>
                <a:gd name="connsiteY44" fmla="*/ 491950 h 537187"/>
                <a:gd name="connsiteX45" fmla="*/ 238906 w 573860"/>
                <a:gd name="connsiteY45" fmla="*/ 229079 h 537187"/>
                <a:gd name="connsiteX46" fmla="*/ 238997 w 573860"/>
                <a:gd name="connsiteY46" fmla="*/ 168466 h 537187"/>
                <a:gd name="connsiteX47" fmla="*/ 262471 w 573860"/>
                <a:gd name="connsiteY47" fmla="*/ 133418 h 537187"/>
                <a:gd name="connsiteX48" fmla="*/ 303141 w 573860"/>
                <a:gd name="connsiteY48" fmla="*/ 142317 h 537187"/>
                <a:gd name="connsiteX49" fmla="*/ 328161 w 573860"/>
                <a:gd name="connsiteY49" fmla="*/ 167374 h 537187"/>
                <a:gd name="connsiteX50" fmla="*/ 348214 w 573860"/>
                <a:gd name="connsiteY50" fmla="*/ 175762 h 537187"/>
                <a:gd name="connsiteX51" fmla="*/ 425187 w 573860"/>
                <a:gd name="connsiteY51" fmla="*/ 175671 h 537187"/>
                <a:gd name="connsiteX52" fmla="*/ 435850 w 573860"/>
                <a:gd name="connsiteY52" fmla="*/ 173979 h 537187"/>
                <a:gd name="connsiteX53" fmla="*/ 449625 w 573860"/>
                <a:gd name="connsiteY53" fmla="*/ 149432 h 537187"/>
                <a:gd name="connsiteX54" fmla="*/ 427079 w 573860"/>
                <a:gd name="connsiteY54" fmla="*/ 131362 h 537187"/>
                <a:gd name="connsiteX55" fmla="*/ 365101 w 573860"/>
                <a:gd name="connsiteY55" fmla="*/ 131362 h 537187"/>
                <a:gd name="connsiteX56" fmla="*/ 347523 w 573860"/>
                <a:gd name="connsiteY56" fmla="*/ 124083 h 537187"/>
                <a:gd name="connsiteX57" fmla="*/ 312894 w 573860"/>
                <a:gd name="connsiteY57" fmla="*/ 89364 h 537187"/>
                <a:gd name="connsiteX58" fmla="*/ 274190 w 573860"/>
                <a:gd name="connsiteY58" fmla="*/ 67910 h 537187"/>
                <a:gd name="connsiteX59" fmla="*/ 230699 w 573860"/>
                <a:gd name="connsiteY59" fmla="*/ 78137 h 537187"/>
                <a:gd name="connsiteX60" fmla="*/ 220327 w 573860"/>
                <a:gd name="connsiteY60" fmla="*/ 86944 h 537187"/>
                <a:gd name="connsiteX61" fmla="*/ 133801 w 573860"/>
                <a:gd name="connsiteY61" fmla="*/ 87017 h 537187"/>
                <a:gd name="connsiteX62" fmla="*/ 112274 w 573860"/>
                <a:gd name="connsiteY62" fmla="*/ 69238 h 537187"/>
                <a:gd name="connsiteX63" fmla="*/ 106397 w 573860"/>
                <a:gd name="connsiteY63" fmla="*/ 66327 h 537187"/>
                <a:gd name="connsiteX64" fmla="*/ 35429 w 573860"/>
                <a:gd name="connsiteY64" fmla="*/ 128742 h 537187"/>
                <a:gd name="connsiteX65" fmla="*/ 35356 w 573860"/>
                <a:gd name="connsiteY65" fmla="*/ 246566 h 537187"/>
                <a:gd name="connsiteX66" fmla="*/ 35429 w 573860"/>
                <a:gd name="connsiteY66" fmla="*/ 275172 h 537187"/>
                <a:gd name="connsiteX67" fmla="*/ 57393 w 573860"/>
                <a:gd name="connsiteY67" fmla="*/ 296571 h 537187"/>
                <a:gd name="connsiteX68" fmla="*/ 79065 w 573860"/>
                <a:gd name="connsiteY68" fmla="*/ 275263 h 537187"/>
                <a:gd name="connsiteX69" fmla="*/ 79575 w 573860"/>
                <a:gd name="connsiteY69" fmla="*/ 254172 h 537187"/>
                <a:gd name="connsiteX70" fmla="*/ 79629 w 573860"/>
                <a:gd name="connsiteY70" fmla="*/ 154054 h 537187"/>
                <a:gd name="connsiteX71" fmla="*/ 80157 w 573860"/>
                <a:gd name="connsiteY71" fmla="*/ 145246 h 537187"/>
                <a:gd name="connsiteX72" fmla="*/ 96789 w 573860"/>
                <a:gd name="connsiteY72" fmla="*/ 131016 h 537187"/>
                <a:gd name="connsiteX73" fmla="*/ 114895 w 573860"/>
                <a:gd name="connsiteY73" fmla="*/ 151652 h 537187"/>
                <a:gd name="connsiteX74" fmla="*/ 114913 w 573860"/>
                <a:gd name="connsiteY74" fmla="*/ 287109 h 537187"/>
                <a:gd name="connsiteX75" fmla="*/ 114913 w 573860"/>
                <a:gd name="connsiteY75" fmla="*/ 494134 h 537187"/>
                <a:gd name="connsiteX76" fmla="*/ 114913 w 573860"/>
                <a:gd name="connsiteY76" fmla="*/ 501194 h 537187"/>
                <a:gd name="connsiteX77" fmla="*/ 159331 w 573860"/>
                <a:gd name="connsiteY77" fmla="*/ 501194 h 537187"/>
                <a:gd name="connsiteX78" fmla="*/ 159331 w 573860"/>
                <a:gd name="connsiteY78" fmla="*/ 492496 h 537187"/>
                <a:gd name="connsiteX79" fmla="*/ 159331 w 573860"/>
                <a:gd name="connsiteY79" fmla="*/ 290239 h 537187"/>
                <a:gd name="connsiteX80" fmla="*/ 159495 w 573860"/>
                <a:gd name="connsiteY80" fmla="*/ 282760 h 537187"/>
                <a:gd name="connsiteX81" fmla="*/ 175254 w 573860"/>
                <a:gd name="connsiteY81" fmla="*/ 267420 h 537187"/>
                <a:gd name="connsiteX82" fmla="*/ 193523 w 573860"/>
                <a:gd name="connsiteY82" fmla="*/ 279466 h 537187"/>
                <a:gd name="connsiteX83" fmla="*/ 194670 w 573860"/>
                <a:gd name="connsiteY83" fmla="*/ 290202 h 537187"/>
                <a:gd name="connsiteX84" fmla="*/ 194724 w 573860"/>
                <a:gd name="connsiteY84" fmla="*/ 493151 h 537187"/>
                <a:gd name="connsiteX85" fmla="*/ 194724 w 573860"/>
                <a:gd name="connsiteY85" fmla="*/ 501449 h 537187"/>
                <a:gd name="connsiteX86" fmla="*/ 238888 w 573860"/>
                <a:gd name="connsiteY86" fmla="*/ 501449 h 53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73860" h="537187">
                  <a:moveTo>
                    <a:pt x="0" y="116295"/>
                  </a:moveTo>
                  <a:cubicBezTo>
                    <a:pt x="1146" y="111746"/>
                    <a:pt x="2220" y="107160"/>
                    <a:pt x="3476" y="102629"/>
                  </a:cubicBezTo>
                  <a:cubicBezTo>
                    <a:pt x="14994" y="61068"/>
                    <a:pt x="50860" y="33391"/>
                    <a:pt x="94969" y="30734"/>
                  </a:cubicBezTo>
                  <a:cubicBezTo>
                    <a:pt x="112165" y="29697"/>
                    <a:pt x="127178" y="32062"/>
                    <a:pt x="139406" y="45491"/>
                  </a:cubicBezTo>
                  <a:cubicBezTo>
                    <a:pt x="144701" y="51314"/>
                    <a:pt x="151434" y="55845"/>
                    <a:pt x="157621" y="60831"/>
                  </a:cubicBezTo>
                  <a:cubicBezTo>
                    <a:pt x="169758" y="70639"/>
                    <a:pt x="184097" y="70749"/>
                    <a:pt x="196289" y="60922"/>
                  </a:cubicBezTo>
                  <a:cubicBezTo>
                    <a:pt x="206188" y="52952"/>
                    <a:pt x="215705" y="44509"/>
                    <a:pt x="225713" y="36684"/>
                  </a:cubicBezTo>
                  <a:cubicBezTo>
                    <a:pt x="228971" y="34137"/>
                    <a:pt x="233174" y="31553"/>
                    <a:pt x="237105" y="31298"/>
                  </a:cubicBezTo>
                  <a:cubicBezTo>
                    <a:pt x="258722" y="29897"/>
                    <a:pt x="280231" y="30479"/>
                    <a:pt x="300684" y="39104"/>
                  </a:cubicBezTo>
                  <a:cubicBezTo>
                    <a:pt x="314459" y="44909"/>
                    <a:pt x="326615" y="53061"/>
                    <a:pt x="337151" y="63634"/>
                  </a:cubicBezTo>
                  <a:cubicBezTo>
                    <a:pt x="346595" y="73132"/>
                    <a:pt x="355930" y="82759"/>
                    <a:pt x="365701" y="91912"/>
                  </a:cubicBezTo>
                  <a:cubicBezTo>
                    <a:pt x="368031" y="94095"/>
                    <a:pt x="371870" y="95696"/>
                    <a:pt x="375055" y="95769"/>
                  </a:cubicBezTo>
                  <a:cubicBezTo>
                    <a:pt x="392069" y="96151"/>
                    <a:pt x="409119" y="95587"/>
                    <a:pt x="426133" y="96115"/>
                  </a:cubicBezTo>
                  <a:cubicBezTo>
                    <a:pt x="433266" y="96333"/>
                    <a:pt x="440527" y="97880"/>
                    <a:pt x="447387" y="99936"/>
                  </a:cubicBezTo>
                  <a:cubicBezTo>
                    <a:pt x="451791" y="101247"/>
                    <a:pt x="454156" y="100682"/>
                    <a:pt x="457159" y="97298"/>
                  </a:cubicBezTo>
                  <a:cubicBezTo>
                    <a:pt x="483471" y="67546"/>
                    <a:pt x="509911" y="37867"/>
                    <a:pt x="536551" y="8406"/>
                  </a:cubicBezTo>
                  <a:cubicBezTo>
                    <a:pt x="539590" y="5040"/>
                    <a:pt x="543830" y="2038"/>
                    <a:pt x="548106" y="691"/>
                  </a:cubicBezTo>
                  <a:cubicBezTo>
                    <a:pt x="555458" y="-1620"/>
                    <a:pt x="562937" y="2092"/>
                    <a:pt x="566831" y="8461"/>
                  </a:cubicBezTo>
                  <a:cubicBezTo>
                    <a:pt x="570907" y="15139"/>
                    <a:pt x="570507" y="22800"/>
                    <a:pt x="564938" y="29296"/>
                  </a:cubicBezTo>
                  <a:cubicBezTo>
                    <a:pt x="555476" y="40324"/>
                    <a:pt x="545686" y="51060"/>
                    <a:pt x="536005" y="61905"/>
                  </a:cubicBezTo>
                  <a:cubicBezTo>
                    <a:pt x="518173" y="81903"/>
                    <a:pt x="500394" y="101920"/>
                    <a:pt x="482434" y="121809"/>
                  </a:cubicBezTo>
                  <a:cubicBezTo>
                    <a:pt x="479704" y="124830"/>
                    <a:pt x="478977" y="127068"/>
                    <a:pt x="480705" y="131198"/>
                  </a:cubicBezTo>
                  <a:cubicBezTo>
                    <a:pt x="496154" y="168065"/>
                    <a:pt x="471662" y="208444"/>
                    <a:pt x="431610" y="210427"/>
                  </a:cubicBezTo>
                  <a:cubicBezTo>
                    <a:pt x="402168" y="211883"/>
                    <a:pt x="372598" y="210973"/>
                    <a:pt x="343101" y="210719"/>
                  </a:cubicBezTo>
                  <a:cubicBezTo>
                    <a:pt x="327579" y="210591"/>
                    <a:pt x="314659" y="203895"/>
                    <a:pt x="303796" y="193013"/>
                  </a:cubicBezTo>
                  <a:cubicBezTo>
                    <a:pt x="295935" y="185134"/>
                    <a:pt x="288074" y="177273"/>
                    <a:pt x="280176" y="169430"/>
                  </a:cubicBezTo>
                  <a:cubicBezTo>
                    <a:pt x="278957" y="168229"/>
                    <a:pt x="277501" y="167265"/>
                    <a:pt x="275045" y="165317"/>
                  </a:cubicBezTo>
                  <a:lnTo>
                    <a:pt x="275045" y="501831"/>
                  </a:lnTo>
                  <a:cubicBezTo>
                    <a:pt x="277520" y="501831"/>
                    <a:pt x="280158" y="501831"/>
                    <a:pt x="282779" y="501831"/>
                  </a:cubicBezTo>
                  <a:cubicBezTo>
                    <a:pt x="372926" y="501831"/>
                    <a:pt x="463054" y="501831"/>
                    <a:pt x="553201" y="501831"/>
                  </a:cubicBezTo>
                  <a:cubicBezTo>
                    <a:pt x="567122" y="501831"/>
                    <a:pt x="575584" y="510693"/>
                    <a:pt x="573564" y="522830"/>
                  </a:cubicBezTo>
                  <a:cubicBezTo>
                    <a:pt x="572345" y="530091"/>
                    <a:pt x="566940" y="533712"/>
                    <a:pt x="561335" y="537187"/>
                  </a:cubicBezTo>
                  <a:lnTo>
                    <a:pt x="13629" y="537187"/>
                  </a:lnTo>
                  <a:cubicBezTo>
                    <a:pt x="7097" y="534640"/>
                    <a:pt x="2584" y="530054"/>
                    <a:pt x="0" y="523558"/>
                  </a:cubicBezTo>
                  <a:lnTo>
                    <a:pt x="0" y="515388"/>
                  </a:lnTo>
                  <a:cubicBezTo>
                    <a:pt x="4112" y="505252"/>
                    <a:pt x="11664" y="500958"/>
                    <a:pt x="22491" y="501758"/>
                  </a:cubicBezTo>
                  <a:cubicBezTo>
                    <a:pt x="27241" y="502104"/>
                    <a:pt x="32026" y="501813"/>
                    <a:pt x="36794" y="501813"/>
                  </a:cubicBezTo>
                  <a:lnTo>
                    <a:pt x="79174" y="501813"/>
                  </a:lnTo>
                  <a:lnTo>
                    <a:pt x="79174" y="328288"/>
                  </a:lnTo>
                  <a:cubicBezTo>
                    <a:pt x="76263" y="329016"/>
                    <a:pt x="73861" y="329616"/>
                    <a:pt x="71477" y="330217"/>
                  </a:cubicBezTo>
                  <a:cubicBezTo>
                    <a:pt x="40925" y="337732"/>
                    <a:pt x="10500" y="319918"/>
                    <a:pt x="2056" y="289583"/>
                  </a:cubicBezTo>
                  <a:cubicBezTo>
                    <a:pt x="1401" y="287200"/>
                    <a:pt x="691" y="284834"/>
                    <a:pt x="0" y="282450"/>
                  </a:cubicBezTo>
                  <a:cubicBezTo>
                    <a:pt x="0" y="227059"/>
                    <a:pt x="0" y="171650"/>
                    <a:pt x="0" y="116259"/>
                  </a:cubicBezTo>
                  <a:close/>
                  <a:moveTo>
                    <a:pt x="238906" y="501467"/>
                  </a:moveTo>
                  <a:cubicBezTo>
                    <a:pt x="238906" y="497828"/>
                    <a:pt x="238906" y="494898"/>
                    <a:pt x="238906" y="491950"/>
                  </a:cubicBezTo>
                  <a:cubicBezTo>
                    <a:pt x="238906" y="404333"/>
                    <a:pt x="238906" y="316697"/>
                    <a:pt x="238906" y="229079"/>
                  </a:cubicBezTo>
                  <a:cubicBezTo>
                    <a:pt x="238906" y="208881"/>
                    <a:pt x="238669" y="188664"/>
                    <a:pt x="238997" y="168466"/>
                  </a:cubicBezTo>
                  <a:cubicBezTo>
                    <a:pt x="239270" y="151943"/>
                    <a:pt x="246931" y="139514"/>
                    <a:pt x="262471" y="133418"/>
                  </a:cubicBezTo>
                  <a:cubicBezTo>
                    <a:pt x="277611" y="127486"/>
                    <a:pt x="291477" y="130889"/>
                    <a:pt x="303141" y="142317"/>
                  </a:cubicBezTo>
                  <a:cubicBezTo>
                    <a:pt x="311566" y="150578"/>
                    <a:pt x="320009" y="158839"/>
                    <a:pt x="328161" y="167374"/>
                  </a:cubicBezTo>
                  <a:cubicBezTo>
                    <a:pt x="333730" y="173197"/>
                    <a:pt x="340317" y="175781"/>
                    <a:pt x="348214" y="175762"/>
                  </a:cubicBezTo>
                  <a:cubicBezTo>
                    <a:pt x="373872" y="175726"/>
                    <a:pt x="399529" y="175817"/>
                    <a:pt x="425187" y="175671"/>
                  </a:cubicBezTo>
                  <a:cubicBezTo>
                    <a:pt x="428753" y="175653"/>
                    <a:pt x="432502" y="175162"/>
                    <a:pt x="435850" y="173979"/>
                  </a:cubicBezTo>
                  <a:cubicBezTo>
                    <a:pt x="445913" y="170431"/>
                    <a:pt x="451445" y="160241"/>
                    <a:pt x="449625" y="149432"/>
                  </a:cubicBezTo>
                  <a:cubicBezTo>
                    <a:pt x="447951" y="139423"/>
                    <a:pt x="438325" y="131453"/>
                    <a:pt x="427079" y="131362"/>
                  </a:cubicBezTo>
                  <a:cubicBezTo>
                    <a:pt x="406426" y="131180"/>
                    <a:pt x="385754" y="131162"/>
                    <a:pt x="365101" y="131362"/>
                  </a:cubicBezTo>
                  <a:cubicBezTo>
                    <a:pt x="358022" y="131435"/>
                    <a:pt x="352436" y="129106"/>
                    <a:pt x="347523" y="124083"/>
                  </a:cubicBezTo>
                  <a:cubicBezTo>
                    <a:pt x="336095" y="112401"/>
                    <a:pt x="324413" y="100955"/>
                    <a:pt x="312894" y="89364"/>
                  </a:cubicBezTo>
                  <a:cubicBezTo>
                    <a:pt x="302067" y="78464"/>
                    <a:pt x="289311" y="70967"/>
                    <a:pt x="274190" y="67910"/>
                  </a:cubicBezTo>
                  <a:cubicBezTo>
                    <a:pt x="258213" y="64689"/>
                    <a:pt x="242727" y="63652"/>
                    <a:pt x="230699" y="78137"/>
                  </a:cubicBezTo>
                  <a:cubicBezTo>
                    <a:pt x="227842" y="81576"/>
                    <a:pt x="223839" y="84051"/>
                    <a:pt x="220327" y="86944"/>
                  </a:cubicBezTo>
                  <a:cubicBezTo>
                    <a:pt x="193432" y="109017"/>
                    <a:pt x="160642" y="109053"/>
                    <a:pt x="133801" y="87017"/>
                  </a:cubicBezTo>
                  <a:cubicBezTo>
                    <a:pt x="126613" y="81103"/>
                    <a:pt x="119535" y="75061"/>
                    <a:pt x="112274" y="69238"/>
                  </a:cubicBezTo>
                  <a:cubicBezTo>
                    <a:pt x="110600" y="67892"/>
                    <a:pt x="108453" y="66563"/>
                    <a:pt x="106397" y="66327"/>
                  </a:cubicBezTo>
                  <a:cubicBezTo>
                    <a:pt x="68402" y="61741"/>
                    <a:pt x="35575" y="90601"/>
                    <a:pt x="35429" y="128742"/>
                  </a:cubicBezTo>
                  <a:cubicBezTo>
                    <a:pt x="35284" y="168011"/>
                    <a:pt x="35375" y="207279"/>
                    <a:pt x="35356" y="246566"/>
                  </a:cubicBezTo>
                  <a:cubicBezTo>
                    <a:pt x="35356" y="256101"/>
                    <a:pt x="35174" y="265636"/>
                    <a:pt x="35429" y="275172"/>
                  </a:cubicBezTo>
                  <a:cubicBezTo>
                    <a:pt x="35757" y="287345"/>
                    <a:pt x="45383" y="296535"/>
                    <a:pt x="57393" y="296571"/>
                  </a:cubicBezTo>
                  <a:cubicBezTo>
                    <a:pt x="69694" y="296607"/>
                    <a:pt x="78701" y="287782"/>
                    <a:pt x="79065" y="275263"/>
                  </a:cubicBezTo>
                  <a:cubicBezTo>
                    <a:pt x="79265" y="268239"/>
                    <a:pt x="79556" y="261215"/>
                    <a:pt x="79575" y="254172"/>
                  </a:cubicBezTo>
                  <a:cubicBezTo>
                    <a:pt x="79629" y="220800"/>
                    <a:pt x="79575" y="187427"/>
                    <a:pt x="79629" y="154054"/>
                  </a:cubicBezTo>
                  <a:cubicBezTo>
                    <a:pt x="79629" y="151106"/>
                    <a:pt x="79684" y="148121"/>
                    <a:pt x="80157" y="145246"/>
                  </a:cubicBezTo>
                  <a:cubicBezTo>
                    <a:pt x="81558" y="136930"/>
                    <a:pt x="88364" y="131217"/>
                    <a:pt x="96789" y="131016"/>
                  </a:cubicBezTo>
                  <a:cubicBezTo>
                    <a:pt x="108034" y="130744"/>
                    <a:pt x="114877" y="138386"/>
                    <a:pt x="114895" y="151652"/>
                  </a:cubicBezTo>
                  <a:cubicBezTo>
                    <a:pt x="114949" y="196798"/>
                    <a:pt x="114913" y="241962"/>
                    <a:pt x="114913" y="287109"/>
                  </a:cubicBezTo>
                  <a:cubicBezTo>
                    <a:pt x="114913" y="356111"/>
                    <a:pt x="114913" y="425131"/>
                    <a:pt x="114913" y="494134"/>
                  </a:cubicBezTo>
                  <a:lnTo>
                    <a:pt x="114913" y="501194"/>
                  </a:lnTo>
                  <a:lnTo>
                    <a:pt x="159331" y="501194"/>
                  </a:lnTo>
                  <a:cubicBezTo>
                    <a:pt x="159331" y="497919"/>
                    <a:pt x="159331" y="495207"/>
                    <a:pt x="159331" y="492496"/>
                  </a:cubicBezTo>
                  <a:cubicBezTo>
                    <a:pt x="159331" y="425077"/>
                    <a:pt x="159331" y="357658"/>
                    <a:pt x="159331" y="290239"/>
                  </a:cubicBezTo>
                  <a:cubicBezTo>
                    <a:pt x="159331" y="287746"/>
                    <a:pt x="159204" y="285216"/>
                    <a:pt x="159495" y="282760"/>
                  </a:cubicBezTo>
                  <a:cubicBezTo>
                    <a:pt x="160460" y="274535"/>
                    <a:pt x="167174" y="268075"/>
                    <a:pt x="175254" y="267420"/>
                  </a:cubicBezTo>
                  <a:cubicBezTo>
                    <a:pt x="183842" y="266728"/>
                    <a:pt x="191176" y="271314"/>
                    <a:pt x="193523" y="279466"/>
                  </a:cubicBezTo>
                  <a:cubicBezTo>
                    <a:pt x="194506" y="282869"/>
                    <a:pt x="194670" y="286617"/>
                    <a:pt x="194670" y="290202"/>
                  </a:cubicBezTo>
                  <a:cubicBezTo>
                    <a:pt x="194724" y="357858"/>
                    <a:pt x="194724" y="425495"/>
                    <a:pt x="194724" y="493151"/>
                  </a:cubicBezTo>
                  <a:lnTo>
                    <a:pt x="194724" y="501449"/>
                  </a:lnTo>
                  <a:lnTo>
                    <a:pt x="238888" y="501449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0DD0EE97-6435-91C3-5BC8-B085F9C748DE}"/>
                </a:ext>
              </a:extLst>
            </p:cNvPr>
            <p:cNvSpPr/>
            <p:nvPr/>
          </p:nvSpPr>
          <p:spPr>
            <a:xfrm>
              <a:off x="3772474" y="12007766"/>
              <a:ext cx="13629" cy="13629"/>
            </a:xfrm>
            <a:custGeom>
              <a:avLst/>
              <a:gdLst>
                <a:gd name="connsiteX0" fmla="*/ 0 w 13629"/>
                <a:gd name="connsiteY0" fmla="*/ 0 h 13629"/>
                <a:gd name="connsiteX1" fmla="*/ 13629 w 13629"/>
                <a:gd name="connsiteY1" fmla="*/ 13629 h 13629"/>
                <a:gd name="connsiteX2" fmla="*/ 0 w 13629"/>
                <a:gd name="connsiteY2" fmla="*/ 13629 h 13629"/>
                <a:gd name="connsiteX3" fmla="*/ 0 w 13629"/>
                <a:gd name="connsiteY3" fmla="*/ 0 h 1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9" h="13629">
                  <a:moveTo>
                    <a:pt x="0" y="0"/>
                  </a:moveTo>
                  <a:cubicBezTo>
                    <a:pt x="2584" y="6496"/>
                    <a:pt x="7079" y="11082"/>
                    <a:pt x="13629" y="13629"/>
                  </a:cubicBezTo>
                  <a:lnTo>
                    <a:pt x="0" y="136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1CC98BA1-C0C6-4B2A-E94A-AA2F0FB43CB5}"/>
                </a:ext>
              </a:extLst>
            </p:cNvPr>
            <p:cNvSpPr/>
            <p:nvPr/>
          </p:nvSpPr>
          <p:spPr>
            <a:xfrm>
              <a:off x="4052801" y="11324225"/>
              <a:ext cx="417265" cy="462623"/>
            </a:xfrm>
            <a:custGeom>
              <a:avLst/>
              <a:gdLst>
                <a:gd name="connsiteX0" fmla="*/ 417247 w 417265"/>
                <a:gd name="connsiteY0" fmla="*/ 231278 h 462623"/>
                <a:gd name="connsiteX1" fmla="*/ 417247 w 417265"/>
                <a:gd name="connsiteY1" fmla="*/ 406313 h 462623"/>
                <a:gd name="connsiteX2" fmla="*/ 360783 w 417265"/>
                <a:gd name="connsiteY2" fmla="*/ 462596 h 462623"/>
                <a:gd name="connsiteX3" fmla="*/ 51509 w 417265"/>
                <a:gd name="connsiteY3" fmla="*/ 462578 h 462623"/>
                <a:gd name="connsiteX4" fmla="*/ 42102 w 417265"/>
                <a:gd name="connsiteY4" fmla="*/ 461559 h 462623"/>
                <a:gd name="connsiteX5" fmla="*/ 29455 w 417265"/>
                <a:gd name="connsiteY5" fmla="*/ 443598 h 462623"/>
                <a:gd name="connsiteX6" fmla="*/ 45177 w 417265"/>
                <a:gd name="connsiteY6" fmla="*/ 427440 h 462623"/>
                <a:gd name="connsiteX7" fmla="*/ 53347 w 417265"/>
                <a:gd name="connsiteY7" fmla="*/ 427276 h 462623"/>
                <a:gd name="connsiteX8" fmla="*/ 356488 w 417265"/>
                <a:gd name="connsiteY8" fmla="*/ 427276 h 462623"/>
                <a:gd name="connsiteX9" fmla="*/ 362621 w 417265"/>
                <a:gd name="connsiteY9" fmla="*/ 427276 h 462623"/>
                <a:gd name="connsiteX10" fmla="*/ 381855 w 417265"/>
                <a:gd name="connsiteY10" fmla="*/ 407441 h 462623"/>
                <a:gd name="connsiteX11" fmla="*/ 381855 w 417265"/>
                <a:gd name="connsiteY11" fmla="*/ 55333 h 462623"/>
                <a:gd name="connsiteX12" fmla="*/ 360036 w 417265"/>
                <a:gd name="connsiteY12" fmla="*/ 35408 h 462623"/>
                <a:gd name="connsiteX13" fmla="*/ 24196 w 417265"/>
                <a:gd name="connsiteY13" fmla="*/ 35408 h 462623"/>
                <a:gd name="connsiteX14" fmla="*/ 15352 w 417265"/>
                <a:gd name="connsiteY14" fmla="*/ 35189 h 462623"/>
                <a:gd name="connsiteX15" fmla="*/ 67 w 417265"/>
                <a:gd name="connsiteY15" fmla="*/ 19504 h 462623"/>
                <a:gd name="connsiteX16" fmla="*/ 12750 w 417265"/>
                <a:gd name="connsiteY16" fmla="*/ 1034 h 462623"/>
                <a:gd name="connsiteX17" fmla="*/ 22176 w 417265"/>
                <a:gd name="connsiteY17" fmla="*/ 51 h 462623"/>
                <a:gd name="connsiteX18" fmla="*/ 360055 w 417265"/>
                <a:gd name="connsiteY18" fmla="*/ 33 h 462623"/>
                <a:gd name="connsiteX19" fmla="*/ 417266 w 417265"/>
                <a:gd name="connsiteY19" fmla="*/ 57662 h 462623"/>
                <a:gd name="connsiteX20" fmla="*/ 417266 w 417265"/>
                <a:gd name="connsiteY20" fmla="*/ 231333 h 46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7265" h="462623">
                  <a:moveTo>
                    <a:pt x="417247" y="231278"/>
                  </a:moveTo>
                  <a:cubicBezTo>
                    <a:pt x="417247" y="289617"/>
                    <a:pt x="417284" y="347974"/>
                    <a:pt x="417247" y="406313"/>
                  </a:cubicBezTo>
                  <a:cubicBezTo>
                    <a:pt x="417229" y="440105"/>
                    <a:pt x="394720" y="462578"/>
                    <a:pt x="360783" y="462596"/>
                  </a:cubicBezTo>
                  <a:cubicBezTo>
                    <a:pt x="257698" y="462650"/>
                    <a:pt x="154613" y="462614"/>
                    <a:pt x="51509" y="462578"/>
                  </a:cubicBezTo>
                  <a:cubicBezTo>
                    <a:pt x="48361" y="462578"/>
                    <a:pt x="45104" y="462359"/>
                    <a:pt x="42102" y="461559"/>
                  </a:cubicBezTo>
                  <a:cubicBezTo>
                    <a:pt x="34077" y="459430"/>
                    <a:pt x="28763" y="451623"/>
                    <a:pt x="29455" y="443598"/>
                  </a:cubicBezTo>
                  <a:cubicBezTo>
                    <a:pt x="30183" y="434991"/>
                    <a:pt x="36697" y="428240"/>
                    <a:pt x="45177" y="427440"/>
                  </a:cubicBezTo>
                  <a:cubicBezTo>
                    <a:pt x="47888" y="427185"/>
                    <a:pt x="50618" y="427294"/>
                    <a:pt x="53347" y="427276"/>
                  </a:cubicBezTo>
                  <a:cubicBezTo>
                    <a:pt x="154394" y="427276"/>
                    <a:pt x="255441" y="427276"/>
                    <a:pt x="356488" y="427276"/>
                  </a:cubicBezTo>
                  <a:cubicBezTo>
                    <a:pt x="358526" y="427276"/>
                    <a:pt x="360582" y="427330"/>
                    <a:pt x="362621" y="427276"/>
                  </a:cubicBezTo>
                  <a:cubicBezTo>
                    <a:pt x="374922" y="426875"/>
                    <a:pt x="381855" y="419870"/>
                    <a:pt x="381855" y="407441"/>
                  </a:cubicBezTo>
                  <a:cubicBezTo>
                    <a:pt x="381891" y="290072"/>
                    <a:pt x="381891" y="172702"/>
                    <a:pt x="381855" y="55333"/>
                  </a:cubicBezTo>
                  <a:cubicBezTo>
                    <a:pt x="381855" y="41758"/>
                    <a:pt x="374794" y="35408"/>
                    <a:pt x="360036" y="35408"/>
                  </a:cubicBezTo>
                  <a:cubicBezTo>
                    <a:pt x="248090" y="35408"/>
                    <a:pt x="136143" y="35408"/>
                    <a:pt x="24196" y="35408"/>
                  </a:cubicBezTo>
                  <a:cubicBezTo>
                    <a:pt x="21248" y="35408"/>
                    <a:pt x="18282" y="35499"/>
                    <a:pt x="15352" y="35189"/>
                  </a:cubicBezTo>
                  <a:cubicBezTo>
                    <a:pt x="7055" y="34316"/>
                    <a:pt x="722" y="27729"/>
                    <a:pt x="67" y="19504"/>
                  </a:cubicBezTo>
                  <a:cubicBezTo>
                    <a:pt x="-643" y="10623"/>
                    <a:pt x="4325" y="3163"/>
                    <a:pt x="12750" y="1034"/>
                  </a:cubicBezTo>
                  <a:cubicBezTo>
                    <a:pt x="15789" y="270"/>
                    <a:pt x="19028" y="51"/>
                    <a:pt x="22176" y="51"/>
                  </a:cubicBezTo>
                  <a:cubicBezTo>
                    <a:pt x="134796" y="-3"/>
                    <a:pt x="247435" y="-22"/>
                    <a:pt x="360055" y="33"/>
                  </a:cubicBezTo>
                  <a:cubicBezTo>
                    <a:pt x="395247" y="33"/>
                    <a:pt x="417247" y="22306"/>
                    <a:pt x="417266" y="57662"/>
                  </a:cubicBezTo>
                  <a:cubicBezTo>
                    <a:pt x="417266" y="115546"/>
                    <a:pt x="417266" y="173449"/>
                    <a:pt x="417266" y="23133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E79CF9F7-36D1-B97E-0D34-F6FED9DAC1FB}"/>
                </a:ext>
              </a:extLst>
            </p:cNvPr>
            <p:cNvSpPr/>
            <p:nvPr/>
          </p:nvSpPr>
          <p:spPr>
            <a:xfrm>
              <a:off x="3863913" y="11323947"/>
              <a:ext cx="171123" cy="170870"/>
            </a:xfrm>
            <a:custGeom>
              <a:avLst/>
              <a:gdLst>
                <a:gd name="connsiteX0" fmla="*/ 86253 w 171123"/>
                <a:gd name="connsiteY0" fmla="*/ 170869 h 170870"/>
                <a:gd name="connsiteX1" fmla="*/ 0 w 171123"/>
                <a:gd name="connsiteY1" fmla="*/ 85654 h 170870"/>
                <a:gd name="connsiteX2" fmla="*/ 85161 w 171123"/>
                <a:gd name="connsiteY2" fmla="*/ 1 h 170870"/>
                <a:gd name="connsiteX3" fmla="*/ 171123 w 171123"/>
                <a:gd name="connsiteY3" fmla="*/ 85581 h 170870"/>
                <a:gd name="connsiteX4" fmla="*/ 86235 w 171123"/>
                <a:gd name="connsiteY4" fmla="*/ 170869 h 170870"/>
                <a:gd name="connsiteX5" fmla="*/ 85980 w 171123"/>
                <a:gd name="connsiteY5" fmla="*/ 35394 h 170870"/>
                <a:gd name="connsiteX6" fmla="*/ 35375 w 171123"/>
                <a:gd name="connsiteY6" fmla="*/ 85181 h 170870"/>
                <a:gd name="connsiteX7" fmla="*/ 85452 w 171123"/>
                <a:gd name="connsiteY7" fmla="*/ 135586 h 170870"/>
                <a:gd name="connsiteX8" fmla="*/ 135785 w 171123"/>
                <a:gd name="connsiteY8" fmla="*/ 86072 h 170870"/>
                <a:gd name="connsiteX9" fmla="*/ 85998 w 171123"/>
                <a:gd name="connsiteY9" fmla="*/ 35376 h 17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123" h="170870">
                  <a:moveTo>
                    <a:pt x="86253" y="170869"/>
                  </a:moveTo>
                  <a:cubicBezTo>
                    <a:pt x="38759" y="171124"/>
                    <a:pt x="73" y="132911"/>
                    <a:pt x="0" y="85654"/>
                  </a:cubicBezTo>
                  <a:cubicBezTo>
                    <a:pt x="-73" y="38670"/>
                    <a:pt x="38104" y="256"/>
                    <a:pt x="85161" y="1"/>
                  </a:cubicBezTo>
                  <a:cubicBezTo>
                    <a:pt x="132382" y="-272"/>
                    <a:pt x="170941" y="38124"/>
                    <a:pt x="171123" y="85581"/>
                  </a:cubicBezTo>
                  <a:cubicBezTo>
                    <a:pt x="171305" y="131928"/>
                    <a:pt x="132819" y="170615"/>
                    <a:pt x="86235" y="170869"/>
                  </a:cubicBezTo>
                  <a:close/>
                  <a:moveTo>
                    <a:pt x="85980" y="35394"/>
                  </a:moveTo>
                  <a:cubicBezTo>
                    <a:pt x="58230" y="35176"/>
                    <a:pt x="35484" y="57558"/>
                    <a:pt x="35375" y="85181"/>
                  </a:cubicBezTo>
                  <a:cubicBezTo>
                    <a:pt x="35247" y="112822"/>
                    <a:pt x="57848" y="135568"/>
                    <a:pt x="85452" y="135586"/>
                  </a:cubicBezTo>
                  <a:cubicBezTo>
                    <a:pt x="112857" y="135586"/>
                    <a:pt x="135457" y="113386"/>
                    <a:pt x="135785" y="86072"/>
                  </a:cubicBezTo>
                  <a:cubicBezTo>
                    <a:pt x="136112" y="58504"/>
                    <a:pt x="113621" y="35594"/>
                    <a:pt x="85998" y="35376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FEA33E93-D430-4CC4-5180-BFB5025531D8}"/>
                </a:ext>
              </a:extLst>
            </p:cNvPr>
            <p:cNvSpPr/>
            <p:nvPr/>
          </p:nvSpPr>
          <p:spPr>
            <a:xfrm>
              <a:off x="4123432" y="11404226"/>
              <a:ext cx="218521" cy="35436"/>
            </a:xfrm>
            <a:custGeom>
              <a:avLst/>
              <a:gdLst>
                <a:gd name="connsiteX0" fmla="*/ 109258 w 218521"/>
                <a:gd name="connsiteY0" fmla="*/ 43 h 35436"/>
                <a:gd name="connsiteX1" fmla="*/ 199805 w 218521"/>
                <a:gd name="connsiteY1" fmla="*/ 98 h 35436"/>
                <a:gd name="connsiteX2" fmla="*/ 215909 w 218521"/>
                <a:gd name="connsiteY2" fmla="*/ 26611 h 35436"/>
                <a:gd name="connsiteX3" fmla="*/ 197967 w 218521"/>
                <a:gd name="connsiteY3" fmla="*/ 35436 h 35436"/>
                <a:gd name="connsiteX4" fmla="*/ 89714 w 218521"/>
                <a:gd name="connsiteY4" fmla="*/ 35400 h 35436"/>
                <a:gd name="connsiteX5" fmla="*/ 18911 w 218521"/>
                <a:gd name="connsiteY5" fmla="*/ 35363 h 35436"/>
                <a:gd name="connsiteX6" fmla="*/ 40 w 218521"/>
                <a:gd name="connsiteY6" fmla="*/ 18804 h 35436"/>
                <a:gd name="connsiteX7" fmla="*/ 18710 w 218521"/>
                <a:gd name="connsiteY7" fmla="*/ 80 h 35436"/>
                <a:gd name="connsiteX8" fmla="*/ 109258 w 218521"/>
                <a:gd name="connsiteY8" fmla="*/ 43 h 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521" h="35436">
                  <a:moveTo>
                    <a:pt x="109258" y="43"/>
                  </a:moveTo>
                  <a:cubicBezTo>
                    <a:pt x="139446" y="43"/>
                    <a:pt x="169617" y="-84"/>
                    <a:pt x="199805" y="98"/>
                  </a:cubicBezTo>
                  <a:cubicBezTo>
                    <a:pt x="214599" y="189"/>
                    <a:pt x="223133" y="14492"/>
                    <a:pt x="215909" y="26611"/>
                  </a:cubicBezTo>
                  <a:cubicBezTo>
                    <a:pt x="211870" y="33380"/>
                    <a:pt x="205519" y="35454"/>
                    <a:pt x="197967" y="35436"/>
                  </a:cubicBezTo>
                  <a:cubicBezTo>
                    <a:pt x="161883" y="35345"/>
                    <a:pt x="125799" y="35400"/>
                    <a:pt x="89714" y="35400"/>
                  </a:cubicBezTo>
                  <a:cubicBezTo>
                    <a:pt x="66113" y="35400"/>
                    <a:pt x="42512" y="35491"/>
                    <a:pt x="18911" y="35363"/>
                  </a:cubicBezTo>
                  <a:cubicBezTo>
                    <a:pt x="8120" y="35309"/>
                    <a:pt x="659" y="28558"/>
                    <a:pt x="40" y="18804"/>
                  </a:cubicBezTo>
                  <a:cubicBezTo>
                    <a:pt x="-633" y="8141"/>
                    <a:pt x="7155" y="134"/>
                    <a:pt x="18710" y="80"/>
                  </a:cubicBezTo>
                  <a:cubicBezTo>
                    <a:pt x="48899" y="-29"/>
                    <a:pt x="79069" y="43"/>
                    <a:pt x="109258" y="4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48580DFB-90DF-0994-C863-17E3F896C8D1}"/>
                </a:ext>
              </a:extLst>
            </p:cNvPr>
            <p:cNvSpPr/>
            <p:nvPr/>
          </p:nvSpPr>
          <p:spPr>
            <a:xfrm>
              <a:off x="4123413" y="11484195"/>
              <a:ext cx="126773" cy="35367"/>
            </a:xfrm>
            <a:custGeom>
              <a:avLst/>
              <a:gdLst>
                <a:gd name="connsiteX0" fmla="*/ 63711 w 126773"/>
                <a:gd name="connsiteY0" fmla="*/ 141 h 35367"/>
                <a:gd name="connsiteX1" fmla="*/ 109967 w 126773"/>
                <a:gd name="connsiteY1" fmla="*/ 232 h 35367"/>
                <a:gd name="connsiteX2" fmla="*/ 126017 w 126773"/>
                <a:gd name="connsiteY2" fmla="*/ 12587 h 35367"/>
                <a:gd name="connsiteX3" fmla="*/ 119921 w 126773"/>
                <a:gd name="connsiteY3" fmla="*/ 31312 h 35367"/>
                <a:gd name="connsiteX4" fmla="*/ 107929 w 126773"/>
                <a:gd name="connsiteY4" fmla="*/ 35115 h 35367"/>
                <a:gd name="connsiteX5" fmla="*/ 18819 w 126773"/>
                <a:gd name="connsiteY5" fmla="*/ 35206 h 35367"/>
                <a:gd name="connsiteX6" fmla="*/ 4 w 126773"/>
                <a:gd name="connsiteY6" fmla="*/ 17264 h 35367"/>
                <a:gd name="connsiteX7" fmla="*/ 19511 w 126773"/>
                <a:gd name="connsiteY7" fmla="*/ 68 h 35367"/>
                <a:gd name="connsiteX8" fmla="*/ 63729 w 126773"/>
                <a:gd name="connsiteY8" fmla="*/ 31 h 35367"/>
                <a:gd name="connsiteX9" fmla="*/ 63729 w 126773"/>
                <a:gd name="connsiteY9" fmla="*/ 141 h 3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773" h="35367">
                  <a:moveTo>
                    <a:pt x="63711" y="141"/>
                  </a:moveTo>
                  <a:cubicBezTo>
                    <a:pt x="79124" y="141"/>
                    <a:pt x="94555" y="-60"/>
                    <a:pt x="109967" y="232"/>
                  </a:cubicBezTo>
                  <a:cubicBezTo>
                    <a:pt x="118047" y="377"/>
                    <a:pt x="123906" y="5327"/>
                    <a:pt x="126017" y="12587"/>
                  </a:cubicBezTo>
                  <a:cubicBezTo>
                    <a:pt x="128055" y="19611"/>
                    <a:pt x="125962" y="27490"/>
                    <a:pt x="119921" y="31312"/>
                  </a:cubicBezTo>
                  <a:cubicBezTo>
                    <a:pt x="116464" y="33495"/>
                    <a:pt x="111969" y="35079"/>
                    <a:pt x="107929" y="35115"/>
                  </a:cubicBezTo>
                  <a:cubicBezTo>
                    <a:pt x="78232" y="35424"/>
                    <a:pt x="48517" y="35442"/>
                    <a:pt x="18819" y="35206"/>
                  </a:cubicBezTo>
                  <a:cubicBezTo>
                    <a:pt x="7264" y="35115"/>
                    <a:pt x="-196" y="27581"/>
                    <a:pt x="4" y="17264"/>
                  </a:cubicBezTo>
                  <a:cubicBezTo>
                    <a:pt x="204" y="6946"/>
                    <a:pt x="7719" y="177"/>
                    <a:pt x="19511" y="68"/>
                  </a:cubicBezTo>
                  <a:cubicBezTo>
                    <a:pt x="34250" y="-60"/>
                    <a:pt x="48990" y="31"/>
                    <a:pt x="63729" y="31"/>
                  </a:cubicBezTo>
                  <a:cubicBezTo>
                    <a:pt x="63729" y="68"/>
                    <a:pt x="63729" y="104"/>
                    <a:pt x="63729" y="141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90" name="Текст 58">
            <a:extLst>
              <a:ext uri="{FF2B5EF4-FFF2-40B4-BE49-F238E27FC236}">
                <a16:creationId xmlns:a16="http://schemas.microsoft.com/office/drawing/2014/main" id="{243B0AE1-66CA-0696-F780-AFBD5C5505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8167" y="11319808"/>
            <a:ext cx="18531098" cy="722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none" baseline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Комарова Любовь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3127354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>
            <a:extLst>
              <a:ext uri="{FF2B5EF4-FFF2-40B4-BE49-F238E27FC236}">
                <a16:creationId xmlns:a16="http://schemas.microsoft.com/office/drawing/2014/main" id="{F08021CD-7FB9-9473-31D8-E47F0B858A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0" y="3103562"/>
            <a:ext cx="21224775" cy="9145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ru-RU" sz="3200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Текст слайда</a:t>
            </a:r>
          </a:p>
        </p:txBody>
      </p:sp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9C27640D-3729-C5BE-C3AC-C4C4E395F8E2}"/>
              </a:ext>
            </a:extLst>
          </p:cNvPr>
          <p:cNvCxnSpPr/>
          <p:nvPr userDrawn="1"/>
        </p:nvCxnSpPr>
        <p:spPr>
          <a:xfrm>
            <a:off x="-337930" y="1481400"/>
            <a:ext cx="1590261" cy="0"/>
          </a:xfrm>
          <a:prstGeom prst="line">
            <a:avLst/>
          </a:prstGeom>
          <a:ln w="76200" cap="rnd" cmpd="sng">
            <a:solidFill>
              <a:srgbClr val="005CA9"/>
            </a:solidFill>
            <a:prstDash val="solid"/>
            <a:round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A0C493-45E2-4702-B1CE-418119D8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1169934"/>
            <a:ext cx="20864413" cy="1933628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5EC004A-EE7F-4C00-8BC5-C24522D4F975}"/>
              </a:ext>
            </a:extLst>
          </p:cNvPr>
          <p:cNvSpPr txBox="1">
            <a:spLocks/>
          </p:cNvSpPr>
          <p:nvPr userDrawn="1"/>
        </p:nvSpPr>
        <p:spPr>
          <a:xfrm>
            <a:off x="1606550" y="-1"/>
            <a:ext cx="6088358" cy="906463"/>
          </a:xfrm>
          <a:prstGeom prst="rect">
            <a:avLst/>
          </a:prstGeom>
        </p:spPr>
        <p:txBody>
          <a:bodyPr vert="horz" lIns="0" tIns="0" rIns="0" bIns="288000" rtlCol="0" anchor="b"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1400" b="0" kern="1200" spc="3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5500">
              <a:lnSpc>
                <a:spcPts val="5600"/>
              </a:lnSpc>
            </a:pPr>
            <a:endParaRPr lang="ru-RU" dirty="0">
              <a:latin typeface="Montserrat" pitchFamily="2" charset="-52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FAD99EC-C10F-4A96-A5B9-CE1A76309392}"/>
              </a:ext>
            </a:extLst>
          </p:cNvPr>
          <p:cNvGrpSpPr/>
          <p:nvPr userDrawn="1"/>
        </p:nvGrpSpPr>
        <p:grpSpPr>
          <a:xfrm>
            <a:off x="19297049" y="4928864"/>
            <a:ext cx="6334426" cy="9019698"/>
            <a:chOff x="19297049" y="4928864"/>
            <a:chExt cx="6334426" cy="9019698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7DC33C96-7D96-4C68-8423-75A450675B16}"/>
                </a:ext>
              </a:extLst>
            </p:cNvPr>
            <p:cNvSpPr/>
            <p:nvPr userDrawn="1"/>
          </p:nvSpPr>
          <p:spPr>
            <a:xfrm rot="19320000">
              <a:off x="19349351" y="4928864"/>
              <a:ext cx="5824344" cy="565034"/>
            </a:xfrm>
            <a:custGeom>
              <a:avLst/>
              <a:gdLst>
                <a:gd name="connsiteX0" fmla="*/ 5824344 w 5824344"/>
                <a:gd name="connsiteY0" fmla="*/ 0 h 565034"/>
                <a:gd name="connsiteX1" fmla="*/ 5382891 w 5824344"/>
                <a:gd name="connsiteY1" fmla="*/ 565034 h 565034"/>
                <a:gd name="connsiteX2" fmla="*/ 0 w 5824344"/>
                <a:gd name="connsiteY2" fmla="*/ 565034 h 565034"/>
                <a:gd name="connsiteX3" fmla="*/ 0 w 5824344"/>
                <a:gd name="connsiteY3" fmla="*/ 0 h 56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344" h="565034">
                  <a:moveTo>
                    <a:pt x="5824344" y="0"/>
                  </a:moveTo>
                  <a:lnTo>
                    <a:pt x="5382891" y="565034"/>
                  </a:lnTo>
                  <a:lnTo>
                    <a:pt x="0" y="56503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ECECEC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8A134614-CED0-45C6-9056-00E343E6B08A}"/>
                </a:ext>
              </a:extLst>
            </p:cNvPr>
            <p:cNvSpPr/>
            <p:nvPr userDrawn="1"/>
          </p:nvSpPr>
          <p:spPr>
            <a:xfrm rot="19320000">
              <a:off x="19399643" y="5631353"/>
              <a:ext cx="5768091" cy="565035"/>
            </a:xfrm>
            <a:custGeom>
              <a:avLst/>
              <a:gdLst>
                <a:gd name="connsiteX0" fmla="*/ 5768091 w 5768091"/>
                <a:gd name="connsiteY0" fmla="*/ 0 h 565035"/>
                <a:gd name="connsiteX1" fmla="*/ 5326638 w 5768091"/>
                <a:gd name="connsiteY1" fmla="*/ 565035 h 565035"/>
                <a:gd name="connsiteX2" fmla="*/ 1 w 5768091"/>
                <a:gd name="connsiteY2" fmla="*/ 565034 h 565035"/>
                <a:gd name="connsiteX3" fmla="*/ 0 w 5768091"/>
                <a:gd name="connsiteY3" fmla="*/ 0 h 5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1" h="565035">
                  <a:moveTo>
                    <a:pt x="5768091" y="0"/>
                  </a:moveTo>
                  <a:lnTo>
                    <a:pt x="5326638" y="565035"/>
                  </a:lnTo>
                  <a:lnTo>
                    <a:pt x="1" y="56503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D3D3D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08D7DB16-42DB-477A-812D-49FF0A1C8E98}"/>
                </a:ext>
              </a:extLst>
            </p:cNvPr>
            <p:cNvSpPr/>
            <p:nvPr userDrawn="1"/>
          </p:nvSpPr>
          <p:spPr>
            <a:xfrm rot="19320000">
              <a:off x="19706742" y="6233196"/>
              <a:ext cx="5768089" cy="1562650"/>
            </a:xfrm>
            <a:custGeom>
              <a:avLst/>
              <a:gdLst>
                <a:gd name="connsiteX0" fmla="*/ 5768089 w 5768089"/>
                <a:gd name="connsiteY0" fmla="*/ 0 h 1562650"/>
                <a:gd name="connsiteX1" fmla="*/ 4547213 w 5768089"/>
                <a:gd name="connsiteY1" fmla="*/ 1562650 h 1562650"/>
                <a:gd name="connsiteX2" fmla="*/ 1 w 5768089"/>
                <a:gd name="connsiteY2" fmla="*/ 1562650 h 1562650"/>
                <a:gd name="connsiteX3" fmla="*/ 0 w 5768089"/>
                <a:gd name="connsiteY3" fmla="*/ 0 h 15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89" h="1562650">
                  <a:moveTo>
                    <a:pt x="5768089" y="0"/>
                  </a:moveTo>
                  <a:lnTo>
                    <a:pt x="4547213" y="1562650"/>
                  </a:lnTo>
                  <a:lnTo>
                    <a:pt x="1" y="15626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E8E8E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3AD57B09-4AEB-4126-B7C7-18C195C9C692}"/>
                </a:ext>
              </a:extLst>
            </p:cNvPr>
            <p:cNvSpPr/>
            <p:nvPr userDrawn="1"/>
          </p:nvSpPr>
          <p:spPr>
            <a:xfrm rot="19320000">
              <a:off x="19468654" y="8289829"/>
              <a:ext cx="5768092" cy="789224"/>
            </a:xfrm>
            <a:custGeom>
              <a:avLst/>
              <a:gdLst>
                <a:gd name="connsiteX0" fmla="*/ 5768092 w 5768092"/>
                <a:gd name="connsiteY0" fmla="*/ 1 h 789224"/>
                <a:gd name="connsiteX1" fmla="*/ 5151483 w 5768092"/>
                <a:gd name="connsiteY1" fmla="*/ 789224 h 789224"/>
                <a:gd name="connsiteX2" fmla="*/ 0 w 5768092"/>
                <a:gd name="connsiteY2" fmla="*/ 789223 h 789224"/>
                <a:gd name="connsiteX3" fmla="*/ 1 w 5768092"/>
                <a:gd name="connsiteY3" fmla="*/ 0 h 78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2" h="789224">
                  <a:moveTo>
                    <a:pt x="5768092" y="1"/>
                  </a:moveTo>
                  <a:lnTo>
                    <a:pt x="5151483" y="789224"/>
                  </a:lnTo>
                  <a:lnTo>
                    <a:pt x="0" y="789223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D3D3D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572B9CCB-2F10-480B-8967-99AFB6737D88}"/>
                </a:ext>
              </a:extLst>
            </p:cNvPr>
            <p:cNvSpPr/>
            <p:nvPr userDrawn="1"/>
          </p:nvSpPr>
          <p:spPr>
            <a:xfrm rot="19320000">
              <a:off x="19863385" y="9160800"/>
              <a:ext cx="5768090" cy="2071516"/>
            </a:xfrm>
            <a:custGeom>
              <a:avLst/>
              <a:gdLst>
                <a:gd name="connsiteX0" fmla="*/ 5768090 w 5768090"/>
                <a:gd name="connsiteY0" fmla="*/ 0 h 2071516"/>
                <a:gd name="connsiteX1" fmla="*/ 4149644 w 5768090"/>
                <a:gd name="connsiteY1" fmla="*/ 2071516 h 2071516"/>
                <a:gd name="connsiteX2" fmla="*/ 0 w 5768090"/>
                <a:gd name="connsiteY2" fmla="*/ 2071516 h 2071516"/>
                <a:gd name="connsiteX3" fmla="*/ 1 w 5768090"/>
                <a:gd name="connsiteY3" fmla="*/ 0 h 207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0" h="2071516">
                  <a:moveTo>
                    <a:pt x="5768090" y="0"/>
                  </a:moveTo>
                  <a:lnTo>
                    <a:pt x="4149644" y="2071516"/>
                  </a:lnTo>
                  <a:lnTo>
                    <a:pt x="0" y="207151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F1F1F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27C00875-D4D0-4302-A545-3297C94F882C}"/>
                </a:ext>
              </a:extLst>
            </p:cNvPr>
            <p:cNvSpPr/>
            <p:nvPr userDrawn="1"/>
          </p:nvSpPr>
          <p:spPr>
            <a:xfrm rot="19320000">
              <a:off x="19297049" y="11330459"/>
              <a:ext cx="5768092" cy="231758"/>
            </a:xfrm>
            <a:custGeom>
              <a:avLst/>
              <a:gdLst>
                <a:gd name="connsiteX0" fmla="*/ 5768092 w 5768092"/>
                <a:gd name="connsiteY0" fmla="*/ 0 h 231758"/>
                <a:gd name="connsiteX1" fmla="*/ 5587023 w 5768092"/>
                <a:gd name="connsiteY1" fmla="*/ 231758 h 231758"/>
                <a:gd name="connsiteX2" fmla="*/ 0 w 5768092"/>
                <a:gd name="connsiteY2" fmla="*/ 231758 h 231758"/>
                <a:gd name="connsiteX3" fmla="*/ 1 w 5768092"/>
                <a:gd name="connsiteY3" fmla="*/ 0 h 2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2" h="231758">
                  <a:moveTo>
                    <a:pt x="5768092" y="0"/>
                  </a:moveTo>
                  <a:lnTo>
                    <a:pt x="5587023" y="231758"/>
                  </a:lnTo>
                  <a:lnTo>
                    <a:pt x="0" y="231758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4380BF"/>
                </a:gs>
                <a:gs pos="100000">
                  <a:srgbClr val="417BB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E4A03ADC-2867-4ED0-8727-11FF322FE31C}"/>
                </a:ext>
              </a:extLst>
            </p:cNvPr>
            <p:cNvSpPr/>
            <p:nvPr userDrawn="1"/>
          </p:nvSpPr>
          <p:spPr>
            <a:xfrm rot="19320000">
              <a:off x="23675657" y="13380306"/>
              <a:ext cx="949098" cy="460454"/>
            </a:xfrm>
            <a:custGeom>
              <a:avLst/>
              <a:gdLst>
                <a:gd name="connsiteX0" fmla="*/ 949098 w 949098"/>
                <a:gd name="connsiteY0" fmla="*/ 1 h 460454"/>
                <a:gd name="connsiteX1" fmla="*/ 589353 w 949098"/>
                <a:gd name="connsiteY1" fmla="*/ 460454 h 460454"/>
                <a:gd name="connsiteX2" fmla="*/ 0 w 949098"/>
                <a:gd name="connsiteY2" fmla="*/ 0 h 46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9098" h="460454">
                  <a:moveTo>
                    <a:pt x="949098" y="1"/>
                  </a:moveTo>
                  <a:lnTo>
                    <a:pt x="589353" y="460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8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DFAD6FE4-59D0-43E1-B450-AA6C27CCA513}"/>
                </a:ext>
              </a:extLst>
            </p:cNvPr>
            <p:cNvSpPr/>
            <p:nvPr userDrawn="1"/>
          </p:nvSpPr>
          <p:spPr>
            <a:xfrm rot="19320000">
              <a:off x="20693067" y="12041348"/>
              <a:ext cx="4783466" cy="1907214"/>
            </a:xfrm>
            <a:custGeom>
              <a:avLst/>
              <a:gdLst>
                <a:gd name="connsiteX0" fmla="*/ 4783466 w 4783466"/>
                <a:gd name="connsiteY0" fmla="*/ 0 h 1907214"/>
                <a:gd name="connsiteX1" fmla="*/ 3293387 w 4783466"/>
                <a:gd name="connsiteY1" fmla="*/ 1907213 h 1907214"/>
                <a:gd name="connsiteX2" fmla="*/ 2441122 w 4783466"/>
                <a:gd name="connsiteY2" fmla="*/ 1907214 h 1907214"/>
                <a:gd name="connsiteX3" fmla="*/ 0 w 4783466"/>
                <a:gd name="connsiteY3" fmla="*/ 0 h 190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3466" h="1907214">
                  <a:moveTo>
                    <a:pt x="4783466" y="0"/>
                  </a:moveTo>
                  <a:lnTo>
                    <a:pt x="3293387" y="1907213"/>
                  </a:lnTo>
                  <a:lnTo>
                    <a:pt x="2441122" y="190721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6000">
                  <a:srgbClr val="096CB9"/>
                </a:gs>
                <a:gs pos="0">
                  <a:srgbClr val="4081C3"/>
                </a:gs>
                <a:gs pos="100000">
                  <a:srgbClr val="033CA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Subtitle 2">
            <a:extLst>
              <a:ext uri="{FF2B5EF4-FFF2-40B4-BE49-F238E27FC236}">
                <a16:creationId xmlns:a16="http://schemas.microsoft.com/office/drawing/2014/main" id="{8C042013-097F-471D-B87C-2F9439963103}"/>
              </a:ext>
            </a:extLst>
          </p:cNvPr>
          <p:cNvSpPr txBox="1">
            <a:spLocks/>
          </p:cNvSpPr>
          <p:nvPr userDrawn="1"/>
        </p:nvSpPr>
        <p:spPr>
          <a:xfrm>
            <a:off x="15660551" y="0"/>
            <a:ext cx="7308851" cy="906463"/>
          </a:xfrm>
          <a:prstGeom prst="rect">
            <a:avLst/>
          </a:prstGeom>
        </p:spPr>
        <p:txBody>
          <a:bodyPr vert="horz" lIns="0" tIns="0" rIns="0" bIns="288000" rtlCol="0" anchor="b"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1400" b="0" kern="1200" spc="3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825500">
              <a:lnSpc>
                <a:spcPts val="5600"/>
              </a:lnSpc>
              <a:spcAft>
                <a:spcPts val="0"/>
              </a:spcAft>
            </a:pPr>
            <a:r>
              <a:rPr lang="ru-RU" dirty="0"/>
              <a:t>ЦЕНТР ПРОФЕССИОНАЛЬНОЙ ПОДГОТОВКИ КАДРОВ</a:t>
            </a:r>
          </a:p>
        </p:txBody>
      </p:sp>
      <p:sp>
        <p:nvSpPr>
          <p:cNvPr id="2" name="Текст 58">
            <a:extLst>
              <a:ext uri="{FF2B5EF4-FFF2-40B4-BE49-F238E27FC236}">
                <a16:creationId xmlns:a16="http://schemas.microsoft.com/office/drawing/2014/main" id="{84A84F72-8C3A-A882-C767-738EAC12A1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5044" y="380780"/>
            <a:ext cx="10032472" cy="696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none" spc="300" baseline="0">
                <a:solidFill>
                  <a:srgbClr val="44546A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1. Название темы</a:t>
            </a:r>
          </a:p>
        </p:txBody>
      </p:sp>
    </p:spTree>
    <p:extLst>
      <p:ext uri="{BB962C8B-B14F-4D97-AF65-F5344CB8AC3E}">
        <p14:creationId xmlns:p14="http://schemas.microsoft.com/office/powerpoint/2010/main" val="4701934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9981134-82F3-0380-58D3-2657DB98C2E8}"/>
              </a:ext>
            </a:extLst>
          </p:cNvPr>
          <p:cNvGrpSpPr/>
          <p:nvPr userDrawn="1"/>
        </p:nvGrpSpPr>
        <p:grpSpPr>
          <a:xfrm>
            <a:off x="-1085463" y="-516853"/>
            <a:ext cx="6203397" cy="8121626"/>
            <a:chOff x="-1085463" y="-516853"/>
            <a:chExt cx="6203397" cy="8121626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BF7266F2-0435-6D4A-9C80-5D29624391DB}"/>
                </a:ext>
              </a:extLst>
            </p:cNvPr>
            <p:cNvSpPr/>
            <p:nvPr userDrawn="1"/>
          </p:nvSpPr>
          <p:spPr>
            <a:xfrm rot="8520000">
              <a:off x="-687595" y="7113688"/>
              <a:ext cx="5062077" cy="491085"/>
            </a:xfrm>
            <a:custGeom>
              <a:avLst/>
              <a:gdLst>
                <a:gd name="connsiteX0" fmla="*/ 5824344 w 5824344"/>
                <a:gd name="connsiteY0" fmla="*/ 0 h 565034"/>
                <a:gd name="connsiteX1" fmla="*/ 5382891 w 5824344"/>
                <a:gd name="connsiteY1" fmla="*/ 565034 h 565034"/>
                <a:gd name="connsiteX2" fmla="*/ 0 w 5824344"/>
                <a:gd name="connsiteY2" fmla="*/ 565034 h 565034"/>
                <a:gd name="connsiteX3" fmla="*/ 0 w 5824344"/>
                <a:gd name="connsiteY3" fmla="*/ 0 h 56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344" h="565034">
                  <a:moveTo>
                    <a:pt x="5824344" y="0"/>
                  </a:moveTo>
                  <a:lnTo>
                    <a:pt x="5382891" y="565034"/>
                  </a:lnTo>
                  <a:lnTo>
                    <a:pt x="0" y="56503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ECECEC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4FD0C0A9-435C-00A1-0D42-E81BDBEB191D}"/>
                </a:ext>
              </a:extLst>
            </p:cNvPr>
            <p:cNvSpPr/>
            <p:nvPr userDrawn="1"/>
          </p:nvSpPr>
          <p:spPr>
            <a:xfrm rot="8520000">
              <a:off x="-682415" y="6503137"/>
              <a:ext cx="5013187" cy="491086"/>
            </a:xfrm>
            <a:custGeom>
              <a:avLst/>
              <a:gdLst>
                <a:gd name="connsiteX0" fmla="*/ 5768091 w 5768091"/>
                <a:gd name="connsiteY0" fmla="*/ 0 h 565035"/>
                <a:gd name="connsiteX1" fmla="*/ 5326638 w 5768091"/>
                <a:gd name="connsiteY1" fmla="*/ 565035 h 565035"/>
                <a:gd name="connsiteX2" fmla="*/ 1 w 5768091"/>
                <a:gd name="connsiteY2" fmla="*/ 565034 h 565035"/>
                <a:gd name="connsiteX3" fmla="*/ 0 w 5768091"/>
                <a:gd name="connsiteY3" fmla="*/ 0 h 5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1" h="565035">
                  <a:moveTo>
                    <a:pt x="5768091" y="0"/>
                  </a:moveTo>
                  <a:lnTo>
                    <a:pt x="5326638" y="565035"/>
                  </a:lnTo>
                  <a:lnTo>
                    <a:pt x="1" y="56503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D3D3D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DB076EA0-7B43-E169-5C99-3162BD4BB84F}"/>
                </a:ext>
              </a:extLst>
            </p:cNvPr>
            <p:cNvSpPr/>
            <p:nvPr userDrawn="1"/>
          </p:nvSpPr>
          <p:spPr>
            <a:xfrm rot="8520000">
              <a:off x="-949320" y="5113010"/>
              <a:ext cx="5013185" cy="1358137"/>
            </a:xfrm>
            <a:custGeom>
              <a:avLst/>
              <a:gdLst>
                <a:gd name="connsiteX0" fmla="*/ 5768089 w 5768089"/>
                <a:gd name="connsiteY0" fmla="*/ 0 h 1562650"/>
                <a:gd name="connsiteX1" fmla="*/ 4547213 w 5768089"/>
                <a:gd name="connsiteY1" fmla="*/ 1562650 h 1562650"/>
                <a:gd name="connsiteX2" fmla="*/ 1 w 5768089"/>
                <a:gd name="connsiteY2" fmla="*/ 1562650 h 1562650"/>
                <a:gd name="connsiteX3" fmla="*/ 0 w 5768089"/>
                <a:gd name="connsiteY3" fmla="*/ 0 h 15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89" h="1562650">
                  <a:moveTo>
                    <a:pt x="5768089" y="0"/>
                  </a:moveTo>
                  <a:lnTo>
                    <a:pt x="4547213" y="1562650"/>
                  </a:lnTo>
                  <a:lnTo>
                    <a:pt x="1" y="15626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E8E8E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CBD4EC02-A915-493A-6444-F68DA8CB0F0A}"/>
                </a:ext>
              </a:extLst>
            </p:cNvPr>
            <p:cNvSpPr/>
            <p:nvPr userDrawn="1"/>
          </p:nvSpPr>
          <p:spPr>
            <a:xfrm rot="8520000">
              <a:off x="-742395" y="3997744"/>
              <a:ext cx="5013187" cy="685934"/>
            </a:xfrm>
            <a:custGeom>
              <a:avLst/>
              <a:gdLst>
                <a:gd name="connsiteX0" fmla="*/ 5768092 w 5768092"/>
                <a:gd name="connsiteY0" fmla="*/ 1 h 789224"/>
                <a:gd name="connsiteX1" fmla="*/ 5151483 w 5768092"/>
                <a:gd name="connsiteY1" fmla="*/ 789224 h 789224"/>
                <a:gd name="connsiteX2" fmla="*/ 0 w 5768092"/>
                <a:gd name="connsiteY2" fmla="*/ 789223 h 789224"/>
                <a:gd name="connsiteX3" fmla="*/ 1 w 5768092"/>
                <a:gd name="connsiteY3" fmla="*/ 0 h 78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2" h="789224">
                  <a:moveTo>
                    <a:pt x="5768092" y="1"/>
                  </a:moveTo>
                  <a:lnTo>
                    <a:pt x="5151483" y="789224"/>
                  </a:lnTo>
                  <a:lnTo>
                    <a:pt x="0" y="789223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D3D3D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26884DA7-122B-16F5-791C-9EA7DE289DD3}"/>
                </a:ext>
              </a:extLst>
            </p:cNvPr>
            <p:cNvSpPr/>
            <p:nvPr userDrawn="1"/>
          </p:nvSpPr>
          <p:spPr>
            <a:xfrm rot="8520000">
              <a:off x="-1085463" y="2126291"/>
              <a:ext cx="5013186" cy="1800405"/>
            </a:xfrm>
            <a:custGeom>
              <a:avLst/>
              <a:gdLst>
                <a:gd name="connsiteX0" fmla="*/ 5768090 w 5768090"/>
                <a:gd name="connsiteY0" fmla="*/ 0 h 2071516"/>
                <a:gd name="connsiteX1" fmla="*/ 4149644 w 5768090"/>
                <a:gd name="connsiteY1" fmla="*/ 2071516 h 2071516"/>
                <a:gd name="connsiteX2" fmla="*/ 0 w 5768090"/>
                <a:gd name="connsiteY2" fmla="*/ 2071516 h 2071516"/>
                <a:gd name="connsiteX3" fmla="*/ 1 w 5768090"/>
                <a:gd name="connsiteY3" fmla="*/ 0 h 207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090" h="2071516">
                  <a:moveTo>
                    <a:pt x="5768090" y="0"/>
                  </a:moveTo>
                  <a:lnTo>
                    <a:pt x="4149644" y="2071516"/>
                  </a:lnTo>
                  <a:lnTo>
                    <a:pt x="0" y="207151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EDEDED">
                    <a:alpha val="0"/>
                  </a:srgbClr>
                </a:gs>
                <a:gs pos="100000">
                  <a:srgbClr val="F1F1F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775B931-AD2A-5BDC-E04B-3B32E931A86B}"/>
                </a:ext>
              </a:extLst>
            </p:cNvPr>
            <p:cNvSpPr/>
            <p:nvPr userDrawn="1"/>
          </p:nvSpPr>
          <p:spPr>
            <a:xfrm rot="8520000">
              <a:off x="-729674" y="1577437"/>
              <a:ext cx="5847608" cy="249034"/>
            </a:xfrm>
            <a:custGeom>
              <a:avLst/>
              <a:gdLst>
                <a:gd name="connsiteX0" fmla="*/ 318749 w 5847608"/>
                <a:gd name="connsiteY0" fmla="*/ 249034 h 249034"/>
                <a:gd name="connsiteX1" fmla="*/ 0 w 5847608"/>
                <a:gd name="connsiteY1" fmla="*/ 0 h 249034"/>
                <a:gd name="connsiteX2" fmla="*/ 5847608 w 5847608"/>
                <a:gd name="connsiteY2" fmla="*/ 0 h 249034"/>
                <a:gd name="connsiteX3" fmla="*/ 5653041 w 5847608"/>
                <a:gd name="connsiteY3" fmla="*/ 249034 h 24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7608" h="249034">
                  <a:moveTo>
                    <a:pt x="318749" y="249034"/>
                  </a:moveTo>
                  <a:lnTo>
                    <a:pt x="0" y="0"/>
                  </a:lnTo>
                  <a:lnTo>
                    <a:pt x="5847608" y="0"/>
                  </a:lnTo>
                  <a:lnTo>
                    <a:pt x="5653041" y="249034"/>
                  </a:lnTo>
                  <a:close/>
                </a:path>
              </a:pathLst>
            </a:custGeom>
            <a:gradFill>
              <a:gsLst>
                <a:gs pos="0">
                  <a:srgbClr val="4380BF"/>
                </a:gs>
                <a:gs pos="100000">
                  <a:srgbClr val="417BB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268522DE-83D1-AD20-A0F3-472648E61211}"/>
                </a:ext>
              </a:extLst>
            </p:cNvPr>
            <p:cNvSpPr/>
            <p:nvPr userDrawn="1"/>
          </p:nvSpPr>
          <p:spPr>
            <a:xfrm rot="8520000">
              <a:off x="-1048034" y="-516853"/>
              <a:ext cx="4104899" cy="1991561"/>
            </a:xfrm>
            <a:custGeom>
              <a:avLst/>
              <a:gdLst>
                <a:gd name="connsiteX0" fmla="*/ 2549082 w 4104899"/>
                <a:gd name="connsiteY0" fmla="*/ 1991561 h 1991561"/>
                <a:gd name="connsiteX1" fmla="*/ 0 w 4104899"/>
                <a:gd name="connsiteY1" fmla="*/ 0 h 1991561"/>
                <a:gd name="connsiteX2" fmla="*/ 4104899 w 4104899"/>
                <a:gd name="connsiteY2" fmla="*/ 0 h 1991561"/>
                <a:gd name="connsiteX3" fmla="*/ 4104463 w 4104899"/>
                <a:gd name="connsiteY3" fmla="*/ 765 h 199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4899" h="1991561">
                  <a:moveTo>
                    <a:pt x="2549082" y="1991561"/>
                  </a:moveTo>
                  <a:lnTo>
                    <a:pt x="0" y="0"/>
                  </a:lnTo>
                  <a:lnTo>
                    <a:pt x="4104899" y="0"/>
                  </a:lnTo>
                  <a:lnTo>
                    <a:pt x="4104463" y="765"/>
                  </a:lnTo>
                  <a:close/>
                </a:path>
              </a:pathLst>
            </a:custGeom>
            <a:gradFill>
              <a:gsLst>
                <a:gs pos="56000">
                  <a:srgbClr val="096CB9"/>
                </a:gs>
                <a:gs pos="0">
                  <a:srgbClr val="4081C3"/>
                </a:gs>
                <a:gs pos="100000">
                  <a:srgbClr val="033CA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1828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76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52" userDrawn="1">
          <p15:clr>
            <a:srgbClr val="A4A3A4"/>
          </p15:clr>
        </p15:guide>
        <p15:guide id="2" pos="1012" userDrawn="1">
          <p15:clr>
            <a:srgbClr val="A4A3A4"/>
          </p15:clr>
        </p15:guide>
        <p15:guide id="3" orient="horz" pos="4501" userDrawn="1">
          <p15:clr>
            <a:srgbClr val="A4A3A4"/>
          </p15:clr>
        </p15:guide>
        <p15:guide id="4" orient="horz" pos="4728" userDrawn="1">
          <p15:clr>
            <a:srgbClr val="A4A3A4"/>
          </p15:clr>
        </p15:guide>
        <p15:guide id="5" orient="horz" pos="4025" userDrawn="1">
          <p15:clr>
            <a:srgbClr val="A4A3A4"/>
          </p15:clr>
        </p15:guide>
        <p15:guide id="6" orient="horz" pos="3798" userDrawn="1">
          <p15:clr>
            <a:srgbClr val="A4A3A4"/>
          </p15:clr>
        </p15:guide>
        <p15:guide id="7" orient="horz" pos="4955" userDrawn="1">
          <p15:clr>
            <a:srgbClr val="A4A3A4"/>
          </p15:clr>
        </p15:guide>
        <p15:guide id="8" orient="horz" pos="5182" userDrawn="1">
          <p15:clr>
            <a:srgbClr val="A4A3A4"/>
          </p15:clr>
        </p15:guide>
        <p15:guide id="9" orient="horz" pos="5409" userDrawn="1">
          <p15:clr>
            <a:srgbClr val="A4A3A4"/>
          </p15:clr>
        </p15:guide>
        <p15:guide id="10" orient="horz" pos="5635" userDrawn="1">
          <p15:clr>
            <a:srgbClr val="A4A3A4"/>
          </p15:clr>
        </p15:guide>
        <p15:guide id="11" orient="horz" pos="5908" userDrawn="1">
          <p15:clr>
            <a:srgbClr val="A4A3A4"/>
          </p15:clr>
        </p15:guide>
        <p15:guide id="12" orient="horz" pos="6134" userDrawn="1">
          <p15:clr>
            <a:srgbClr val="A4A3A4"/>
          </p15:clr>
        </p15:guide>
        <p15:guide id="13" orient="horz" pos="6361" userDrawn="1">
          <p15:clr>
            <a:srgbClr val="A4A3A4"/>
          </p15:clr>
        </p15:guide>
        <p15:guide id="14" orient="horz" pos="3572" userDrawn="1">
          <p15:clr>
            <a:srgbClr val="A4A3A4"/>
          </p15:clr>
        </p15:guide>
        <p15:guide id="15" orient="horz" pos="3345" userDrawn="1">
          <p15:clr>
            <a:srgbClr val="A4A3A4"/>
          </p15:clr>
        </p15:guide>
        <p15:guide id="16" orient="horz" pos="3118" userDrawn="1">
          <p15:clr>
            <a:srgbClr val="A4A3A4"/>
          </p15:clr>
        </p15:guide>
        <p15:guide id="17" orient="horz" pos="2891" userDrawn="1">
          <p15:clr>
            <a:srgbClr val="A4A3A4"/>
          </p15:clr>
        </p15:guide>
        <p15:guide id="18" orient="horz" pos="2642" userDrawn="1">
          <p15:clr>
            <a:srgbClr val="A4A3A4"/>
          </p15:clr>
        </p15:guide>
        <p15:guide id="19" orient="horz" pos="2415" userDrawn="1">
          <p15:clr>
            <a:srgbClr val="A4A3A4"/>
          </p15:clr>
        </p15:guide>
        <p15:guide id="20" orient="horz" pos="2188" userDrawn="1">
          <p15:clr>
            <a:srgbClr val="A4A3A4"/>
          </p15:clr>
        </p15:guide>
        <p15:guide id="21" orient="horz" pos="1961" userDrawn="1">
          <p15:clr>
            <a:srgbClr val="A4A3A4"/>
          </p15:clr>
        </p15:guide>
        <p15:guide id="22" orient="horz" pos="1735" userDrawn="1">
          <p15:clr>
            <a:srgbClr val="A4A3A4"/>
          </p15:clr>
        </p15:guide>
        <p15:guide id="23" orient="horz" pos="1485" userDrawn="1">
          <p15:clr>
            <a:srgbClr val="A4A3A4"/>
          </p15:clr>
        </p15:guide>
        <p15:guide id="24" orient="horz" pos="1258" userDrawn="1">
          <p15:clr>
            <a:srgbClr val="A4A3A4"/>
          </p15:clr>
        </p15:guide>
        <p15:guide id="25" orient="horz" pos="1031" userDrawn="1">
          <p15:clr>
            <a:srgbClr val="A4A3A4"/>
          </p15:clr>
        </p15:guide>
        <p15:guide id="26" orient="horz" pos="805" userDrawn="1">
          <p15:clr>
            <a:srgbClr val="A4A3A4"/>
          </p15:clr>
        </p15:guide>
        <p15:guide id="27" orient="horz" pos="578" userDrawn="1">
          <p15:clr>
            <a:srgbClr val="A4A3A4"/>
          </p15:clr>
        </p15:guide>
        <p15:guide id="28" orient="horz" pos="6588" userDrawn="1">
          <p15:clr>
            <a:srgbClr val="A4A3A4"/>
          </p15:clr>
        </p15:guide>
        <p15:guide id="29" orient="horz" pos="6815" userDrawn="1">
          <p15:clr>
            <a:srgbClr val="A4A3A4"/>
          </p15:clr>
        </p15:guide>
        <p15:guide id="30" orient="horz" pos="7042" userDrawn="1">
          <p15:clr>
            <a:srgbClr val="A4A3A4"/>
          </p15:clr>
        </p15:guide>
        <p15:guide id="31" orient="horz" pos="7268" userDrawn="1">
          <p15:clr>
            <a:srgbClr val="A4A3A4"/>
          </p15:clr>
        </p15:guide>
        <p15:guide id="32" orient="horz" pos="7495" userDrawn="1">
          <p15:clr>
            <a:srgbClr val="A4A3A4"/>
          </p15:clr>
        </p15:guide>
        <p15:guide id="33" orient="horz" pos="7722" userDrawn="1">
          <p15:clr>
            <a:srgbClr val="A4A3A4"/>
          </p15:clr>
        </p15:guide>
        <p15:guide id="34" orient="horz" pos="7949" userDrawn="1">
          <p15:clr>
            <a:srgbClr val="A4A3A4"/>
          </p15:clr>
        </p15:guide>
        <p15:guide id="35" orient="horz" pos="8176" userDrawn="1">
          <p15:clr>
            <a:srgbClr val="A4A3A4"/>
          </p15:clr>
        </p15:guide>
        <p15:guide id="36" pos="1216" userDrawn="1">
          <p15:clr>
            <a:srgbClr val="A4A3A4"/>
          </p15:clr>
        </p15:guide>
        <p15:guide id="37" pos="1443" userDrawn="1">
          <p15:clr>
            <a:srgbClr val="A4A3A4"/>
          </p15:clr>
        </p15:guide>
        <p15:guide id="38" pos="1692" userDrawn="1">
          <p15:clr>
            <a:srgbClr val="A4A3A4"/>
          </p15:clr>
        </p15:guide>
        <p15:guide id="39" pos="1919" userDrawn="1">
          <p15:clr>
            <a:srgbClr val="A4A3A4"/>
          </p15:clr>
        </p15:guide>
        <p15:guide id="40" pos="2146" userDrawn="1">
          <p15:clr>
            <a:srgbClr val="A4A3A4"/>
          </p15:clr>
        </p15:guide>
        <p15:guide id="41" pos="2395" userDrawn="1">
          <p15:clr>
            <a:srgbClr val="A4A3A4"/>
          </p15:clr>
        </p15:guide>
        <p15:guide id="42" pos="2599" userDrawn="1">
          <p15:clr>
            <a:srgbClr val="A4A3A4"/>
          </p15:clr>
        </p15:guide>
        <p15:guide id="43" pos="2826" userDrawn="1">
          <p15:clr>
            <a:srgbClr val="A4A3A4"/>
          </p15:clr>
        </p15:guide>
        <p15:guide id="44" pos="3302" userDrawn="1">
          <p15:clr>
            <a:srgbClr val="A4A3A4"/>
          </p15:clr>
        </p15:guide>
        <p15:guide id="45" pos="3529" userDrawn="1">
          <p15:clr>
            <a:srgbClr val="A4A3A4"/>
          </p15:clr>
        </p15:guide>
        <p15:guide id="46" pos="3756" userDrawn="1">
          <p15:clr>
            <a:srgbClr val="A4A3A4"/>
          </p15:clr>
        </p15:guide>
        <p15:guide id="47" pos="3983" userDrawn="1">
          <p15:clr>
            <a:srgbClr val="A4A3A4"/>
          </p15:clr>
        </p15:guide>
        <p15:guide id="48" pos="4232" userDrawn="1">
          <p15:clr>
            <a:srgbClr val="A4A3A4"/>
          </p15:clr>
        </p15:guide>
        <p15:guide id="49" pos="4459" userDrawn="1">
          <p15:clr>
            <a:srgbClr val="A4A3A4"/>
          </p15:clr>
        </p15:guide>
        <p15:guide id="50" pos="4686" userDrawn="1">
          <p15:clr>
            <a:srgbClr val="A4A3A4"/>
          </p15:clr>
        </p15:guide>
        <p15:guide id="51" pos="4913" userDrawn="1">
          <p15:clr>
            <a:srgbClr val="A4A3A4"/>
          </p15:clr>
        </p15:guide>
        <p15:guide id="52" pos="5139" userDrawn="1">
          <p15:clr>
            <a:srgbClr val="A4A3A4"/>
          </p15:clr>
        </p15:guide>
        <p15:guide id="53" pos="5616" userDrawn="1">
          <p15:clr>
            <a:srgbClr val="A4A3A4"/>
          </p15:clr>
        </p15:guide>
        <p15:guide id="54" pos="5842" userDrawn="1">
          <p15:clr>
            <a:srgbClr val="A4A3A4"/>
          </p15:clr>
        </p15:guide>
        <p15:guide id="55" pos="6069" userDrawn="1">
          <p15:clr>
            <a:srgbClr val="A4A3A4"/>
          </p15:clr>
        </p15:guide>
        <p15:guide id="56" pos="6296" userDrawn="1">
          <p15:clr>
            <a:srgbClr val="A4A3A4"/>
          </p15:clr>
        </p15:guide>
        <p15:guide id="57" pos="6546" userDrawn="1">
          <p15:clr>
            <a:srgbClr val="A4A3A4"/>
          </p15:clr>
        </p15:guide>
        <p15:guide id="58" pos="6750" userDrawn="1">
          <p15:clr>
            <a:srgbClr val="A4A3A4"/>
          </p15:clr>
        </p15:guide>
        <p15:guide id="59" pos="6999" userDrawn="1">
          <p15:clr>
            <a:srgbClr val="A4A3A4"/>
          </p15:clr>
        </p15:guide>
        <p15:guide id="60" pos="7203" userDrawn="1">
          <p15:clr>
            <a:srgbClr val="A4A3A4"/>
          </p15:clr>
        </p15:guide>
        <p15:guide id="61" pos="7430" userDrawn="1">
          <p15:clr>
            <a:srgbClr val="A4A3A4"/>
          </p15:clr>
        </p15:guide>
        <p15:guide id="62" pos="7906" userDrawn="1">
          <p15:clr>
            <a:srgbClr val="A4A3A4"/>
          </p15:clr>
        </p15:guide>
        <p15:guide id="63" pos="8133" userDrawn="1">
          <p15:clr>
            <a:srgbClr val="A4A3A4"/>
          </p15:clr>
        </p15:guide>
        <p15:guide id="64" pos="8360" userDrawn="1">
          <p15:clr>
            <a:srgbClr val="A4A3A4"/>
          </p15:clr>
        </p15:guide>
        <p15:guide id="65" pos="8609" userDrawn="1">
          <p15:clr>
            <a:srgbClr val="A4A3A4"/>
          </p15:clr>
        </p15:guide>
        <p15:guide id="66" pos="8836" userDrawn="1">
          <p15:clr>
            <a:srgbClr val="A4A3A4"/>
          </p15:clr>
        </p15:guide>
        <p15:guide id="67" pos="9063" userDrawn="1">
          <p15:clr>
            <a:srgbClr val="A4A3A4"/>
          </p15:clr>
        </p15:guide>
        <p15:guide id="68" pos="9290" userDrawn="1">
          <p15:clr>
            <a:srgbClr val="A4A3A4"/>
          </p15:clr>
        </p15:guide>
        <p15:guide id="69" pos="9539" userDrawn="1">
          <p15:clr>
            <a:srgbClr val="A4A3A4"/>
          </p15:clr>
        </p15:guide>
        <p15:guide id="70" pos="9743" userDrawn="1">
          <p15:clr>
            <a:srgbClr val="A4A3A4"/>
          </p15:clr>
        </p15:guide>
        <p15:guide id="71" pos="10220" userDrawn="1">
          <p15:clr>
            <a:srgbClr val="A4A3A4"/>
          </p15:clr>
        </p15:guide>
        <p15:guide id="72" pos="10446" userDrawn="1">
          <p15:clr>
            <a:srgbClr val="A4A3A4"/>
          </p15:clr>
        </p15:guide>
        <p15:guide id="73" pos="10673" userDrawn="1">
          <p15:clr>
            <a:srgbClr val="A4A3A4"/>
          </p15:clr>
        </p15:guide>
        <p15:guide id="74" pos="10900" userDrawn="1">
          <p15:clr>
            <a:srgbClr val="A4A3A4"/>
          </p15:clr>
        </p15:guide>
        <p15:guide id="75" pos="11149" userDrawn="1">
          <p15:clr>
            <a:srgbClr val="A4A3A4"/>
          </p15:clr>
        </p15:guide>
        <p15:guide id="76" pos="11376" userDrawn="1">
          <p15:clr>
            <a:srgbClr val="A4A3A4"/>
          </p15:clr>
        </p15:guide>
        <p15:guide id="77" pos="11603" userDrawn="1">
          <p15:clr>
            <a:srgbClr val="A4A3A4"/>
          </p15:clr>
        </p15:guide>
        <p15:guide id="78" pos="11830" userDrawn="1">
          <p15:clr>
            <a:srgbClr val="A4A3A4"/>
          </p15:clr>
        </p15:guide>
        <p15:guide id="79" pos="12057" userDrawn="1">
          <p15:clr>
            <a:srgbClr val="A4A3A4"/>
          </p15:clr>
        </p15:guide>
        <p15:guide id="80" pos="12510" userDrawn="1">
          <p15:clr>
            <a:srgbClr val="A4A3A4"/>
          </p15:clr>
        </p15:guide>
        <p15:guide id="81" pos="12760" userDrawn="1">
          <p15:clr>
            <a:srgbClr val="A4A3A4"/>
          </p15:clr>
        </p15:guide>
        <p15:guide id="82" pos="12987" userDrawn="1">
          <p15:clr>
            <a:srgbClr val="A4A3A4"/>
          </p15:clr>
        </p15:guide>
        <p15:guide id="83" pos="13213" userDrawn="1">
          <p15:clr>
            <a:srgbClr val="A4A3A4"/>
          </p15:clr>
        </p15:guide>
        <p15:guide id="84" pos="13463" userDrawn="1">
          <p15:clr>
            <a:srgbClr val="A4A3A4"/>
          </p15:clr>
        </p15:guide>
        <p15:guide id="85" pos="13667" userDrawn="1">
          <p15:clr>
            <a:srgbClr val="A4A3A4"/>
          </p15:clr>
        </p15:guide>
        <p15:guide id="86" pos="13916" userDrawn="1">
          <p15:clr>
            <a:srgbClr val="A4A3A4"/>
          </p15:clr>
        </p15:guide>
        <p15:guide id="87" pos="14143" userDrawn="1">
          <p15:clr>
            <a:srgbClr val="A4A3A4"/>
          </p15:clr>
        </p15:guide>
        <p15:guide id="88" pos="1437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19281BF-BAF0-B3E0-BD24-35D29C37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F6DEB2-2B01-FBAD-0194-B33C7F7A8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1EA2CD3-0A12-6EE0-8BFA-C4DB28FB97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67D8B72-67B4-6A08-1D47-AA02998C1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39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6DF804C-B954-0410-FD31-5A2D58172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997EF0A-CEE3-BFCB-6799-0A8E7FFE4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C04752-08DF-B1E3-9E55-226B8A890D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48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0F3E25-2526-0BCE-1B8F-CF50B90EE087}"/>
              </a:ext>
            </a:extLst>
          </p:cNvPr>
          <p:cNvSpPr txBox="1"/>
          <p:nvPr/>
        </p:nvSpPr>
        <p:spPr>
          <a:xfrm>
            <a:off x="1903717" y="7270138"/>
            <a:ext cx="1697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5CA9"/>
                </a:solidFill>
                <a:effectLst/>
                <a:latin typeface="+mj-lt"/>
              </a:rPr>
              <a:t>Спасибо за внимание!</a:t>
            </a:r>
          </a:p>
        </p:txBody>
      </p:sp>
      <p:grpSp>
        <p:nvGrpSpPr>
          <p:cNvPr id="8" name="Рисунок 6">
            <a:extLst>
              <a:ext uri="{FF2B5EF4-FFF2-40B4-BE49-F238E27FC236}">
                <a16:creationId xmlns:a16="http://schemas.microsoft.com/office/drawing/2014/main" id="{ACCC0F31-8063-3243-48F6-B305ED1A1CBC}"/>
              </a:ext>
            </a:extLst>
          </p:cNvPr>
          <p:cNvGrpSpPr/>
          <p:nvPr/>
        </p:nvGrpSpPr>
        <p:grpSpPr>
          <a:xfrm>
            <a:off x="1976271" y="3172448"/>
            <a:ext cx="3223757" cy="3223817"/>
            <a:chOff x="9100344" y="7259892"/>
            <a:chExt cx="2687885" cy="2687934"/>
          </a:xfrm>
          <a:solidFill>
            <a:srgbClr val="005CA9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06C61897-150E-3E3D-76D3-1895C8007A78}"/>
                </a:ext>
              </a:extLst>
            </p:cNvPr>
            <p:cNvSpPr/>
            <p:nvPr/>
          </p:nvSpPr>
          <p:spPr>
            <a:xfrm>
              <a:off x="9100344" y="7259892"/>
              <a:ext cx="2687885" cy="2687934"/>
            </a:xfrm>
            <a:custGeom>
              <a:avLst/>
              <a:gdLst>
                <a:gd name="connsiteX0" fmla="*/ 0 w 2687885"/>
                <a:gd name="connsiteY0" fmla="*/ 756287 h 2687934"/>
                <a:gd name="connsiteX1" fmla="*/ 45574 w 2687885"/>
                <a:gd name="connsiteY1" fmla="*/ 678272 h 2687934"/>
                <a:gd name="connsiteX2" fmla="*/ 160173 w 2687885"/>
                <a:gd name="connsiteY2" fmla="*/ 636717 h 2687934"/>
                <a:gd name="connsiteX3" fmla="*/ 1194254 w 2687885"/>
                <a:gd name="connsiteY3" fmla="*/ 636882 h 2687934"/>
                <a:gd name="connsiteX4" fmla="*/ 1231543 w 2687885"/>
                <a:gd name="connsiteY4" fmla="*/ 636882 h 2687934"/>
                <a:gd name="connsiteX5" fmla="*/ 1231543 w 2687885"/>
                <a:gd name="connsiteY5" fmla="*/ 603862 h 2687934"/>
                <a:gd name="connsiteX6" fmla="*/ 1231543 w 2687885"/>
                <a:gd name="connsiteY6" fmla="*/ 162910 h 2687934"/>
                <a:gd name="connsiteX7" fmla="*/ 1393249 w 2687885"/>
                <a:gd name="connsiteY7" fmla="*/ 375 h 2687934"/>
                <a:gd name="connsiteX8" fmla="*/ 2141248 w 2687885"/>
                <a:gd name="connsiteY8" fmla="*/ 375 h 2687934"/>
                <a:gd name="connsiteX9" fmla="*/ 2189474 w 2687885"/>
                <a:gd name="connsiteY9" fmla="*/ 38699 h 2687934"/>
                <a:gd name="connsiteX10" fmla="*/ 2153345 w 2687885"/>
                <a:gd name="connsiteY10" fmla="*/ 78804 h 2687934"/>
                <a:gd name="connsiteX11" fmla="*/ 2129730 w 2687885"/>
                <a:gd name="connsiteY11" fmla="*/ 79053 h 2687934"/>
                <a:gd name="connsiteX12" fmla="*/ 1394823 w 2687885"/>
                <a:gd name="connsiteY12" fmla="*/ 79053 h 2687934"/>
                <a:gd name="connsiteX13" fmla="*/ 1310220 w 2687885"/>
                <a:gd name="connsiteY13" fmla="*/ 164567 h 2687934"/>
                <a:gd name="connsiteX14" fmla="*/ 1310220 w 2687885"/>
                <a:gd name="connsiteY14" fmla="*/ 608129 h 2687934"/>
                <a:gd name="connsiteX15" fmla="*/ 1310220 w 2687885"/>
                <a:gd name="connsiteY15" fmla="*/ 634438 h 2687934"/>
                <a:gd name="connsiteX16" fmla="*/ 1353226 w 2687885"/>
                <a:gd name="connsiteY16" fmla="*/ 643511 h 2687934"/>
                <a:gd name="connsiteX17" fmla="*/ 1455975 w 2687885"/>
                <a:gd name="connsiteY17" fmla="*/ 785745 h 2687934"/>
                <a:gd name="connsiteX18" fmla="*/ 1456224 w 2687885"/>
                <a:gd name="connsiteY18" fmla="*/ 1040340 h 2687934"/>
                <a:gd name="connsiteX19" fmla="*/ 1456224 w 2687885"/>
                <a:gd name="connsiteY19" fmla="*/ 1072490 h 2687934"/>
                <a:gd name="connsiteX20" fmla="*/ 1489120 w 2687885"/>
                <a:gd name="connsiteY20" fmla="*/ 1072490 h 2687934"/>
                <a:gd name="connsiteX21" fmla="*/ 2200370 w 2687885"/>
                <a:gd name="connsiteY21" fmla="*/ 1072117 h 2687934"/>
                <a:gd name="connsiteX22" fmla="*/ 2265376 w 2687885"/>
                <a:gd name="connsiteY22" fmla="*/ 1098633 h 2687934"/>
                <a:gd name="connsiteX23" fmla="*/ 2384076 w 2687885"/>
                <a:gd name="connsiteY23" fmla="*/ 1219115 h 2687934"/>
                <a:gd name="connsiteX24" fmla="*/ 2384076 w 2687885"/>
                <a:gd name="connsiteY24" fmla="*/ 1132607 h 2687934"/>
                <a:gd name="connsiteX25" fmla="*/ 2444607 w 2687885"/>
                <a:gd name="connsiteY25" fmla="*/ 1072490 h 2687934"/>
                <a:gd name="connsiteX26" fmla="*/ 2539070 w 2687885"/>
                <a:gd name="connsiteY26" fmla="*/ 1072324 h 2687934"/>
                <a:gd name="connsiteX27" fmla="*/ 2608716 w 2687885"/>
                <a:gd name="connsiteY27" fmla="*/ 1003963 h 2687934"/>
                <a:gd name="connsiteX28" fmla="*/ 2608716 w 2687885"/>
                <a:gd name="connsiteY28" fmla="*/ 148326 h 2687934"/>
                <a:gd name="connsiteX29" fmla="*/ 2539484 w 2687885"/>
                <a:gd name="connsiteY29" fmla="*/ 79177 h 2687934"/>
                <a:gd name="connsiteX30" fmla="*/ 2384656 w 2687885"/>
                <a:gd name="connsiteY30" fmla="*/ 78928 h 2687934"/>
                <a:gd name="connsiteX31" fmla="*/ 2338957 w 2687885"/>
                <a:gd name="connsiteY31" fmla="*/ 40729 h 2687934"/>
                <a:gd name="connsiteX32" fmla="*/ 2385650 w 2687885"/>
                <a:gd name="connsiteY32" fmla="*/ 333 h 2687934"/>
                <a:gd name="connsiteX33" fmla="*/ 2543130 w 2687885"/>
                <a:gd name="connsiteY33" fmla="*/ 458 h 2687934"/>
                <a:gd name="connsiteX34" fmla="*/ 2687518 w 2687885"/>
                <a:gd name="connsiteY34" fmla="*/ 146047 h 2687934"/>
                <a:gd name="connsiteX35" fmla="*/ 2687476 w 2687885"/>
                <a:gd name="connsiteY35" fmla="*/ 1006905 h 2687934"/>
                <a:gd name="connsiteX36" fmla="*/ 2544787 w 2687885"/>
                <a:gd name="connsiteY36" fmla="*/ 1151044 h 2687934"/>
                <a:gd name="connsiteX37" fmla="*/ 2462878 w 2687885"/>
                <a:gd name="connsiteY37" fmla="*/ 1151127 h 2687934"/>
                <a:gd name="connsiteX38" fmla="*/ 2462878 w 2687885"/>
                <a:gd name="connsiteY38" fmla="*/ 1275959 h 2687934"/>
                <a:gd name="connsiteX39" fmla="*/ 2462919 w 2687885"/>
                <a:gd name="connsiteY39" fmla="*/ 1307446 h 2687934"/>
                <a:gd name="connsiteX40" fmla="*/ 2438061 w 2687885"/>
                <a:gd name="connsiteY40" fmla="*/ 1349292 h 2687934"/>
                <a:gd name="connsiteX41" fmla="*/ 2390912 w 2687885"/>
                <a:gd name="connsiteY41" fmla="*/ 1336324 h 2687934"/>
                <a:gd name="connsiteX42" fmla="*/ 2245033 w 2687885"/>
                <a:gd name="connsiteY42" fmla="*/ 1189036 h 2687934"/>
                <a:gd name="connsiteX43" fmla="*/ 2151771 w 2687885"/>
                <a:gd name="connsiteY43" fmla="*/ 1150298 h 2687934"/>
                <a:gd name="connsiteX44" fmla="*/ 1490363 w 2687885"/>
                <a:gd name="connsiteY44" fmla="*/ 1151168 h 2687934"/>
                <a:gd name="connsiteX45" fmla="*/ 1457964 w 2687885"/>
                <a:gd name="connsiteY45" fmla="*/ 1151168 h 2687934"/>
                <a:gd name="connsiteX46" fmla="*/ 1457964 w 2687885"/>
                <a:gd name="connsiteY46" fmla="*/ 1334915 h 2687934"/>
                <a:gd name="connsiteX47" fmla="*/ 1489369 w 2687885"/>
                <a:gd name="connsiteY47" fmla="*/ 1334915 h 2687934"/>
                <a:gd name="connsiteX48" fmla="*/ 2090411 w 2687885"/>
                <a:gd name="connsiteY48" fmla="*/ 1334998 h 2687934"/>
                <a:gd name="connsiteX49" fmla="*/ 2243955 w 2687885"/>
                <a:gd name="connsiteY49" fmla="*/ 1450798 h 2687934"/>
                <a:gd name="connsiteX50" fmla="*/ 2246939 w 2687885"/>
                <a:gd name="connsiteY50" fmla="*/ 1489868 h 2687934"/>
                <a:gd name="connsiteX51" fmla="*/ 2247021 w 2687885"/>
                <a:gd name="connsiteY51" fmla="*/ 2332372 h 2687934"/>
                <a:gd name="connsiteX52" fmla="*/ 2093063 w 2687885"/>
                <a:gd name="connsiteY52" fmla="*/ 2487117 h 2687934"/>
                <a:gd name="connsiteX53" fmla="*/ 2022423 w 2687885"/>
                <a:gd name="connsiteY53" fmla="*/ 2487117 h 2687934"/>
                <a:gd name="connsiteX54" fmla="*/ 2022837 w 2687885"/>
                <a:gd name="connsiteY54" fmla="*/ 2633742 h 2687934"/>
                <a:gd name="connsiteX55" fmla="*/ 1994788 w 2687885"/>
                <a:gd name="connsiteY55" fmla="*/ 2687934 h 2687934"/>
                <a:gd name="connsiteX56" fmla="*/ 1968521 w 2687885"/>
                <a:gd name="connsiteY56" fmla="*/ 2687934 h 2687934"/>
                <a:gd name="connsiteX57" fmla="*/ 1788419 w 2687885"/>
                <a:gd name="connsiteY57" fmla="*/ 2508744 h 2687934"/>
                <a:gd name="connsiteX58" fmla="*/ 1736009 w 2687885"/>
                <a:gd name="connsiteY58" fmla="*/ 2486661 h 2687934"/>
                <a:gd name="connsiteX59" fmla="*/ 951260 w 2687885"/>
                <a:gd name="connsiteY59" fmla="*/ 2487159 h 2687934"/>
                <a:gd name="connsiteX60" fmla="*/ 791253 w 2687885"/>
                <a:gd name="connsiteY60" fmla="*/ 2328063 h 2687934"/>
                <a:gd name="connsiteX61" fmla="*/ 791212 w 2687885"/>
                <a:gd name="connsiteY61" fmla="*/ 1821525 h 2687934"/>
                <a:gd name="connsiteX62" fmla="*/ 791212 w 2687885"/>
                <a:gd name="connsiteY62" fmla="*/ 1791197 h 2687934"/>
                <a:gd name="connsiteX63" fmla="*/ 777084 w 2687885"/>
                <a:gd name="connsiteY63" fmla="*/ 1789167 h 2687934"/>
                <a:gd name="connsiteX64" fmla="*/ 496263 w 2687885"/>
                <a:gd name="connsiteY64" fmla="*/ 1789623 h 2687934"/>
                <a:gd name="connsiteX65" fmla="*/ 467427 w 2687885"/>
                <a:gd name="connsiteY65" fmla="*/ 1803212 h 2687934"/>
                <a:gd name="connsiteX66" fmla="*/ 301992 w 2687885"/>
                <a:gd name="connsiteY66" fmla="*/ 1968067 h 2687934"/>
                <a:gd name="connsiteX67" fmla="*/ 249250 w 2687885"/>
                <a:gd name="connsiteY67" fmla="*/ 1986048 h 2687934"/>
                <a:gd name="connsiteX68" fmla="*/ 224640 w 2687885"/>
                <a:gd name="connsiteY68" fmla="*/ 1936041 h 2687934"/>
                <a:gd name="connsiteX69" fmla="*/ 224806 w 2687885"/>
                <a:gd name="connsiteY69" fmla="*/ 1789001 h 2687934"/>
                <a:gd name="connsiteX70" fmla="*/ 149484 w 2687885"/>
                <a:gd name="connsiteY70" fmla="*/ 1789001 h 2687934"/>
                <a:gd name="connsiteX71" fmla="*/ 39774 w 2687885"/>
                <a:gd name="connsiteY71" fmla="*/ 1742184 h 2687934"/>
                <a:gd name="connsiteX72" fmla="*/ 0 w 2687885"/>
                <a:gd name="connsiteY72" fmla="*/ 1669680 h 2687934"/>
                <a:gd name="connsiteX73" fmla="*/ 0 w 2687885"/>
                <a:gd name="connsiteY73" fmla="*/ 756287 h 2687934"/>
                <a:gd name="connsiteX74" fmla="*/ 1936702 w 2687885"/>
                <a:gd name="connsiteY74" fmla="*/ 2548477 h 2687934"/>
                <a:gd name="connsiteX75" fmla="*/ 1943786 w 2687885"/>
                <a:gd name="connsiteY75" fmla="*/ 2545494 h 2687934"/>
                <a:gd name="connsiteX76" fmla="*/ 1943952 w 2687885"/>
                <a:gd name="connsiteY76" fmla="*/ 2454221 h 2687934"/>
                <a:gd name="connsiteX77" fmla="*/ 1989153 w 2687885"/>
                <a:gd name="connsiteY77" fmla="*/ 2408812 h 2687934"/>
                <a:gd name="connsiteX78" fmla="*/ 2083617 w 2687885"/>
                <a:gd name="connsiteY78" fmla="*/ 2408605 h 2687934"/>
                <a:gd name="connsiteX79" fmla="*/ 2168426 w 2687885"/>
                <a:gd name="connsiteY79" fmla="*/ 2323091 h 2687934"/>
                <a:gd name="connsiteX80" fmla="*/ 2168426 w 2687885"/>
                <a:gd name="connsiteY80" fmla="*/ 1501842 h 2687934"/>
                <a:gd name="connsiteX81" fmla="*/ 2080634 w 2687885"/>
                <a:gd name="connsiteY81" fmla="*/ 1413842 h 2687934"/>
                <a:gd name="connsiteX82" fmla="*/ 957641 w 2687885"/>
                <a:gd name="connsiteY82" fmla="*/ 1413842 h 2687934"/>
                <a:gd name="connsiteX83" fmla="*/ 870055 w 2687885"/>
                <a:gd name="connsiteY83" fmla="*/ 1501925 h 2687934"/>
                <a:gd name="connsiteX84" fmla="*/ 870055 w 2687885"/>
                <a:gd name="connsiteY84" fmla="*/ 2320564 h 2687934"/>
                <a:gd name="connsiteX85" fmla="*/ 957434 w 2687885"/>
                <a:gd name="connsiteY85" fmla="*/ 2408647 h 2687934"/>
                <a:gd name="connsiteX86" fmla="*/ 1762939 w 2687885"/>
                <a:gd name="connsiteY86" fmla="*/ 2408232 h 2687934"/>
                <a:gd name="connsiteX87" fmla="*/ 1825169 w 2687885"/>
                <a:gd name="connsiteY87" fmla="*/ 2434334 h 2687934"/>
                <a:gd name="connsiteX88" fmla="*/ 1936660 w 2687885"/>
                <a:gd name="connsiteY88" fmla="*/ 2548518 h 2687934"/>
                <a:gd name="connsiteX89" fmla="*/ 1376842 w 2687885"/>
                <a:gd name="connsiteY89" fmla="*/ 1333838 h 2687934"/>
                <a:gd name="connsiteX90" fmla="*/ 1375599 w 2687885"/>
                <a:gd name="connsiteY90" fmla="*/ 777459 h 2687934"/>
                <a:gd name="connsiteX91" fmla="*/ 1346928 w 2687885"/>
                <a:gd name="connsiteY91" fmla="*/ 728404 h 2687934"/>
                <a:gd name="connsiteX92" fmla="*/ 1292322 w 2687885"/>
                <a:gd name="connsiteY92" fmla="*/ 716099 h 2687934"/>
                <a:gd name="connsiteX93" fmla="*/ 169246 w 2687885"/>
                <a:gd name="connsiteY93" fmla="*/ 715602 h 2687934"/>
                <a:gd name="connsiteX94" fmla="*/ 148241 w 2687885"/>
                <a:gd name="connsiteY94" fmla="*/ 715726 h 2687934"/>
                <a:gd name="connsiteX95" fmla="*/ 78844 w 2687885"/>
                <a:gd name="connsiteY95" fmla="*/ 787858 h 2687934"/>
                <a:gd name="connsiteX96" fmla="*/ 78844 w 2687885"/>
                <a:gd name="connsiteY96" fmla="*/ 1638026 h 2687934"/>
                <a:gd name="connsiteX97" fmla="*/ 150727 w 2687885"/>
                <a:gd name="connsiteY97" fmla="*/ 1710199 h 2687934"/>
                <a:gd name="connsiteX98" fmla="*/ 250452 w 2687885"/>
                <a:gd name="connsiteY98" fmla="*/ 1710406 h 2687934"/>
                <a:gd name="connsiteX99" fmla="*/ 303566 w 2687885"/>
                <a:gd name="connsiteY99" fmla="*/ 1763894 h 2687934"/>
                <a:gd name="connsiteX100" fmla="*/ 303566 w 2687885"/>
                <a:gd name="connsiteY100" fmla="*/ 1855788 h 2687934"/>
                <a:gd name="connsiteX101" fmla="*/ 427239 w 2687885"/>
                <a:gd name="connsiteY101" fmla="*/ 1731081 h 2687934"/>
                <a:gd name="connsiteX102" fmla="*/ 478282 w 2687885"/>
                <a:gd name="connsiteY102" fmla="*/ 1710034 h 2687934"/>
                <a:gd name="connsiteX103" fmla="*/ 761671 w 2687885"/>
                <a:gd name="connsiteY103" fmla="*/ 1710282 h 2687934"/>
                <a:gd name="connsiteX104" fmla="*/ 788892 w 2687885"/>
                <a:gd name="connsiteY104" fmla="*/ 1708915 h 2687934"/>
                <a:gd name="connsiteX105" fmla="*/ 788892 w 2687885"/>
                <a:gd name="connsiteY105" fmla="*/ 1593446 h 2687934"/>
                <a:gd name="connsiteX106" fmla="*/ 769502 w 2687885"/>
                <a:gd name="connsiteY106" fmla="*/ 1601111 h 2687934"/>
                <a:gd name="connsiteX107" fmla="*/ 685604 w 2687885"/>
                <a:gd name="connsiteY107" fmla="*/ 1600572 h 2687934"/>
                <a:gd name="connsiteX108" fmla="*/ 548218 w 2687885"/>
                <a:gd name="connsiteY108" fmla="*/ 1524463 h 2687934"/>
                <a:gd name="connsiteX109" fmla="*/ 528289 w 2687885"/>
                <a:gd name="connsiteY109" fmla="*/ 1466501 h 2687934"/>
                <a:gd name="connsiteX110" fmla="*/ 589773 w 2687885"/>
                <a:gd name="connsiteY110" fmla="*/ 1458215 h 2687934"/>
                <a:gd name="connsiteX111" fmla="*/ 706651 w 2687885"/>
                <a:gd name="connsiteY111" fmla="*/ 1522847 h 2687934"/>
                <a:gd name="connsiteX112" fmla="*/ 791585 w 2687885"/>
                <a:gd name="connsiteY112" fmla="*/ 1473669 h 2687934"/>
                <a:gd name="connsiteX113" fmla="*/ 914345 w 2687885"/>
                <a:gd name="connsiteY113" fmla="*/ 1337940 h 2687934"/>
                <a:gd name="connsiteX114" fmla="*/ 995426 w 2687885"/>
                <a:gd name="connsiteY114" fmla="*/ 1334501 h 2687934"/>
                <a:gd name="connsiteX115" fmla="*/ 1022315 w 2687885"/>
                <a:gd name="connsiteY115" fmla="*/ 1323646 h 2687934"/>
                <a:gd name="connsiteX116" fmla="*/ 1110149 w 2687885"/>
                <a:gd name="connsiteY116" fmla="*/ 1120592 h 2687934"/>
                <a:gd name="connsiteX117" fmla="*/ 982375 w 2687885"/>
                <a:gd name="connsiteY117" fmla="*/ 928724 h 2687934"/>
                <a:gd name="connsiteX118" fmla="*/ 769957 w 2687885"/>
                <a:gd name="connsiteY118" fmla="*/ 1009680 h 2687934"/>
                <a:gd name="connsiteX119" fmla="*/ 686184 w 2687885"/>
                <a:gd name="connsiteY119" fmla="*/ 1009018 h 2687934"/>
                <a:gd name="connsiteX120" fmla="*/ 537694 w 2687885"/>
                <a:gd name="connsiteY120" fmla="*/ 919443 h 2687934"/>
                <a:gd name="connsiteX121" fmla="*/ 348064 w 2687885"/>
                <a:gd name="connsiteY121" fmla="*/ 1144746 h 2687934"/>
                <a:gd name="connsiteX122" fmla="*/ 431796 w 2687885"/>
                <a:gd name="connsiteY122" fmla="*/ 1322776 h 2687934"/>
                <a:gd name="connsiteX123" fmla="*/ 426990 w 2687885"/>
                <a:gd name="connsiteY123" fmla="*/ 1378294 h 2687934"/>
                <a:gd name="connsiteX124" fmla="*/ 371431 w 2687885"/>
                <a:gd name="connsiteY124" fmla="*/ 1372203 h 2687934"/>
                <a:gd name="connsiteX125" fmla="*/ 267480 w 2687885"/>
                <a:gd name="connsiteY125" fmla="*/ 1091383 h 2687934"/>
                <a:gd name="connsiteX126" fmla="*/ 572082 w 2687885"/>
                <a:gd name="connsiteY126" fmla="*/ 843831 h 2687934"/>
                <a:gd name="connsiteX127" fmla="*/ 727656 w 2687885"/>
                <a:gd name="connsiteY127" fmla="*/ 930878 h 2687934"/>
                <a:gd name="connsiteX128" fmla="*/ 741784 w 2687885"/>
                <a:gd name="connsiteY128" fmla="*/ 918035 h 2687934"/>
                <a:gd name="connsiteX129" fmla="*/ 1174409 w 2687885"/>
                <a:gd name="connsiteY129" fmla="*/ 1018920 h 2687934"/>
                <a:gd name="connsiteX130" fmla="*/ 1131320 w 2687885"/>
                <a:gd name="connsiteY130" fmla="*/ 1307778 h 2687934"/>
                <a:gd name="connsiteX131" fmla="*/ 1115784 w 2687885"/>
                <a:gd name="connsiteY131" fmla="*/ 1333714 h 2687934"/>
                <a:gd name="connsiteX132" fmla="*/ 1376842 w 2687885"/>
                <a:gd name="connsiteY132" fmla="*/ 1333714 h 268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687885" h="2687934">
                  <a:moveTo>
                    <a:pt x="0" y="756287"/>
                  </a:moveTo>
                  <a:cubicBezTo>
                    <a:pt x="14915" y="730061"/>
                    <a:pt x="26226" y="700728"/>
                    <a:pt x="45574" y="678272"/>
                  </a:cubicBezTo>
                  <a:cubicBezTo>
                    <a:pt x="74659" y="644464"/>
                    <a:pt x="116505" y="636675"/>
                    <a:pt x="160173" y="636717"/>
                  </a:cubicBezTo>
                  <a:cubicBezTo>
                    <a:pt x="504881" y="637007"/>
                    <a:pt x="849588" y="636882"/>
                    <a:pt x="1194254" y="636882"/>
                  </a:cubicBezTo>
                  <a:lnTo>
                    <a:pt x="1231543" y="636882"/>
                  </a:lnTo>
                  <a:cubicBezTo>
                    <a:pt x="1231543" y="624329"/>
                    <a:pt x="1231543" y="614095"/>
                    <a:pt x="1231543" y="603862"/>
                  </a:cubicBezTo>
                  <a:cubicBezTo>
                    <a:pt x="1231543" y="456864"/>
                    <a:pt x="1231460" y="309907"/>
                    <a:pt x="1231543" y="162910"/>
                  </a:cubicBezTo>
                  <a:cubicBezTo>
                    <a:pt x="1231625" y="57674"/>
                    <a:pt x="1288718" y="375"/>
                    <a:pt x="1393249" y="375"/>
                  </a:cubicBezTo>
                  <a:cubicBezTo>
                    <a:pt x="1642581" y="375"/>
                    <a:pt x="1891915" y="333"/>
                    <a:pt x="2141248" y="375"/>
                  </a:cubicBezTo>
                  <a:cubicBezTo>
                    <a:pt x="2174185" y="375"/>
                    <a:pt x="2189225" y="12639"/>
                    <a:pt x="2189474" y="38699"/>
                  </a:cubicBezTo>
                  <a:cubicBezTo>
                    <a:pt x="2189722" y="61403"/>
                    <a:pt x="2176050" y="76815"/>
                    <a:pt x="2153345" y="78804"/>
                  </a:cubicBezTo>
                  <a:cubicBezTo>
                    <a:pt x="2145515" y="79509"/>
                    <a:pt x="2137602" y="79053"/>
                    <a:pt x="2129730" y="79053"/>
                  </a:cubicBezTo>
                  <a:cubicBezTo>
                    <a:pt x="1884747" y="79053"/>
                    <a:pt x="1639806" y="79053"/>
                    <a:pt x="1394823" y="79053"/>
                  </a:cubicBezTo>
                  <a:cubicBezTo>
                    <a:pt x="1331723" y="79053"/>
                    <a:pt x="1310220" y="100680"/>
                    <a:pt x="1310220" y="164567"/>
                  </a:cubicBezTo>
                  <a:cubicBezTo>
                    <a:pt x="1310138" y="312435"/>
                    <a:pt x="1310220" y="460261"/>
                    <a:pt x="1310220" y="608129"/>
                  </a:cubicBezTo>
                  <a:cubicBezTo>
                    <a:pt x="1310220" y="616705"/>
                    <a:pt x="1310220" y="625282"/>
                    <a:pt x="1310220" y="634438"/>
                  </a:cubicBezTo>
                  <a:cubicBezTo>
                    <a:pt x="1326213" y="637753"/>
                    <a:pt x="1340009" y="639617"/>
                    <a:pt x="1353226" y="643511"/>
                  </a:cubicBezTo>
                  <a:cubicBezTo>
                    <a:pt x="1415870" y="662031"/>
                    <a:pt x="1455230" y="715643"/>
                    <a:pt x="1455975" y="785745"/>
                  </a:cubicBezTo>
                  <a:cubicBezTo>
                    <a:pt x="1456887" y="870596"/>
                    <a:pt x="1456224" y="955447"/>
                    <a:pt x="1456224" y="1040340"/>
                  </a:cubicBezTo>
                  <a:cubicBezTo>
                    <a:pt x="1456224" y="1049786"/>
                    <a:pt x="1456224" y="1059274"/>
                    <a:pt x="1456224" y="1072490"/>
                  </a:cubicBezTo>
                  <a:cubicBezTo>
                    <a:pt x="1468860" y="1072490"/>
                    <a:pt x="1478970" y="1072490"/>
                    <a:pt x="1489120" y="1072490"/>
                  </a:cubicBezTo>
                  <a:cubicBezTo>
                    <a:pt x="1726190" y="1072490"/>
                    <a:pt x="1963300" y="1072780"/>
                    <a:pt x="2200370" y="1072117"/>
                  </a:cubicBezTo>
                  <a:cubicBezTo>
                    <a:pt x="2226762" y="1072034"/>
                    <a:pt x="2247063" y="1079036"/>
                    <a:pt x="2265376" y="1098633"/>
                  </a:cubicBezTo>
                  <a:cubicBezTo>
                    <a:pt x="2301793" y="1137579"/>
                    <a:pt x="2340117" y="1174742"/>
                    <a:pt x="2384076" y="1219115"/>
                  </a:cubicBezTo>
                  <a:cubicBezTo>
                    <a:pt x="2384076" y="1185224"/>
                    <a:pt x="2384076" y="1158916"/>
                    <a:pt x="2384076" y="1132607"/>
                  </a:cubicBezTo>
                  <a:cubicBezTo>
                    <a:pt x="2384159" y="1083759"/>
                    <a:pt x="2395386" y="1072614"/>
                    <a:pt x="2444607" y="1072490"/>
                  </a:cubicBezTo>
                  <a:cubicBezTo>
                    <a:pt x="2476095" y="1072407"/>
                    <a:pt x="2507624" y="1072946"/>
                    <a:pt x="2539070" y="1072324"/>
                  </a:cubicBezTo>
                  <a:cubicBezTo>
                    <a:pt x="2582117" y="1071496"/>
                    <a:pt x="2608674" y="1046264"/>
                    <a:pt x="2608716" y="1003963"/>
                  </a:cubicBezTo>
                  <a:cubicBezTo>
                    <a:pt x="2609089" y="718751"/>
                    <a:pt x="2609047" y="433538"/>
                    <a:pt x="2608716" y="148326"/>
                  </a:cubicBezTo>
                  <a:cubicBezTo>
                    <a:pt x="2608674" y="106190"/>
                    <a:pt x="2581661" y="79716"/>
                    <a:pt x="2539484" y="79177"/>
                  </a:cubicBezTo>
                  <a:cubicBezTo>
                    <a:pt x="2487861" y="78514"/>
                    <a:pt x="2436238" y="79177"/>
                    <a:pt x="2384656" y="78928"/>
                  </a:cubicBezTo>
                  <a:cubicBezTo>
                    <a:pt x="2354411" y="78804"/>
                    <a:pt x="2339206" y="65753"/>
                    <a:pt x="2338957" y="40729"/>
                  </a:cubicBezTo>
                  <a:cubicBezTo>
                    <a:pt x="2338709" y="14544"/>
                    <a:pt x="2354577" y="499"/>
                    <a:pt x="2385650" y="333"/>
                  </a:cubicBezTo>
                  <a:cubicBezTo>
                    <a:pt x="2438143" y="85"/>
                    <a:pt x="2490637" y="-329"/>
                    <a:pt x="2543130" y="458"/>
                  </a:cubicBezTo>
                  <a:cubicBezTo>
                    <a:pt x="2625040" y="1618"/>
                    <a:pt x="2687352" y="63765"/>
                    <a:pt x="2687518" y="146047"/>
                  </a:cubicBezTo>
                  <a:cubicBezTo>
                    <a:pt x="2688015" y="433000"/>
                    <a:pt x="2688015" y="719952"/>
                    <a:pt x="2687476" y="1006905"/>
                  </a:cubicBezTo>
                  <a:cubicBezTo>
                    <a:pt x="2687311" y="1088110"/>
                    <a:pt x="2625868" y="1149096"/>
                    <a:pt x="2544787" y="1151044"/>
                  </a:cubicBezTo>
                  <a:cubicBezTo>
                    <a:pt x="2518727" y="1151665"/>
                    <a:pt x="2492667" y="1151127"/>
                    <a:pt x="2462878" y="1151127"/>
                  </a:cubicBezTo>
                  <a:cubicBezTo>
                    <a:pt x="2462878" y="1194422"/>
                    <a:pt x="2462878" y="1235190"/>
                    <a:pt x="2462878" y="1275959"/>
                  </a:cubicBezTo>
                  <a:cubicBezTo>
                    <a:pt x="2462878" y="1286441"/>
                    <a:pt x="2462546" y="1296964"/>
                    <a:pt x="2462919" y="1307446"/>
                  </a:cubicBezTo>
                  <a:cubicBezTo>
                    <a:pt x="2463665" y="1326878"/>
                    <a:pt x="2456787" y="1341710"/>
                    <a:pt x="2438061" y="1349292"/>
                  </a:cubicBezTo>
                  <a:cubicBezTo>
                    <a:pt x="2419209" y="1356915"/>
                    <a:pt x="2404377" y="1349831"/>
                    <a:pt x="2390912" y="1336324"/>
                  </a:cubicBezTo>
                  <a:cubicBezTo>
                    <a:pt x="2342189" y="1287311"/>
                    <a:pt x="2291519" y="1240079"/>
                    <a:pt x="2245033" y="1189036"/>
                  </a:cubicBezTo>
                  <a:cubicBezTo>
                    <a:pt x="2218600" y="1159993"/>
                    <a:pt x="2190716" y="1150008"/>
                    <a:pt x="2151771" y="1150298"/>
                  </a:cubicBezTo>
                  <a:cubicBezTo>
                    <a:pt x="1931316" y="1152121"/>
                    <a:pt x="1710860" y="1151168"/>
                    <a:pt x="1490363" y="1151168"/>
                  </a:cubicBezTo>
                  <a:lnTo>
                    <a:pt x="1457964" y="1151168"/>
                  </a:lnTo>
                  <a:lnTo>
                    <a:pt x="1457964" y="1334915"/>
                  </a:lnTo>
                  <a:cubicBezTo>
                    <a:pt x="1469026" y="1334915"/>
                    <a:pt x="1479218" y="1334915"/>
                    <a:pt x="1489369" y="1334915"/>
                  </a:cubicBezTo>
                  <a:cubicBezTo>
                    <a:pt x="1689730" y="1334915"/>
                    <a:pt x="1890050" y="1334750"/>
                    <a:pt x="2090411" y="1334998"/>
                  </a:cubicBezTo>
                  <a:cubicBezTo>
                    <a:pt x="2170995" y="1335123"/>
                    <a:pt x="2228419" y="1378542"/>
                    <a:pt x="2243955" y="1450798"/>
                  </a:cubicBezTo>
                  <a:cubicBezTo>
                    <a:pt x="2246690" y="1463476"/>
                    <a:pt x="2246939" y="1476859"/>
                    <a:pt x="2246939" y="1489868"/>
                  </a:cubicBezTo>
                  <a:cubicBezTo>
                    <a:pt x="2247104" y="1770689"/>
                    <a:pt x="2247146" y="2051551"/>
                    <a:pt x="2247021" y="2332372"/>
                  </a:cubicBezTo>
                  <a:cubicBezTo>
                    <a:pt x="2246980" y="2426296"/>
                    <a:pt x="2186697" y="2486620"/>
                    <a:pt x="2093063" y="2487117"/>
                  </a:cubicBezTo>
                  <a:cubicBezTo>
                    <a:pt x="2070566" y="2487241"/>
                    <a:pt x="2048027" y="2487117"/>
                    <a:pt x="2022423" y="2487117"/>
                  </a:cubicBezTo>
                  <a:cubicBezTo>
                    <a:pt x="2022423" y="2537953"/>
                    <a:pt x="2021428" y="2585889"/>
                    <a:pt x="2022837" y="2633742"/>
                  </a:cubicBezTo>
                  <a:cubicBezTo>
                    <a:pt x="2023541" y="2658104"/>
                    <a:pt x="2016581" y="2676292"/>
                    <a:pt x="1994788" y="2687934"/>
                  </a:cubicBezTo>
                  <a:lnTo>
                    <a:pt x="1968521" y="2687934"/>
                  </a:lnTo>
                  <a:cubicBezTo>
                    <a:pt x="1908363" y="2628315"/>
                    <a:pt x="1847707" y="2569234"/>
                    <a:pt x="1788419" y="2508744"/>
                  </a:cubicBezTo>
                  <a:cubicBezTo>
                    <a:pt x="1773173" y="2493166"/>
                    <a:pt x="1758092" y="2486579"/>
                    <a:pt x="1736009" y="2486661"/>
                  </a:cubicBezTo>
                  <a:cubicBezTo>
                    <a:pt x="1474412" y="2487449"/>
                    <a:pt x="1212857" y="2487200"/>
                    <a:pt x="951260" y="2487159"/>
                  </a:cubicBezTo>
                  <a:cubicBezTo>
                    <a:pt x="849920" y="2487159"/>
                    <a:pt x="791336" y="2428989"/>
                    <a:pt x="791253" y="2328063"/>
                  </a:cubicBezTo>
                  <a:cubicBezTo>
                    <a:pt x="791087" y="2159231"/>
                    <a:pt x="791212" y="1990357"/>
                    <a:pt x="791212" y="1821525"/>
                  </a:cubicBezTo>
                  <a:cubicBezTo>
                    <a:pt x="791212" y="1811374"/>
                    <a:pt x="791212" y="1801224"/>
                    <a:pt x="791212" y="1791197"/>
                  </a:cubicBezTo>
                  <a:cubicBezTo>
                    <a:pt x="783920" y="1790120"/>
                    <a:pt x="780522" y="1789167"/>
                    <a:pt x="777084" y="1789167"/>
                  </a:cubicBezTo>
                  <a:cubicBezTo>
                    <a:pt x="683491" y="1789043"/>
                    <a:pt x="589856" y="1788629"/>
                    <a:pt x="496263" y="1789623"/>
                  </a:cubicBezTo>
                  <a:cubicBezTo>
                    <a:pt x="486485" y="1789706"/>
                    <a:pt x="474719" y="1796086"/>
                    <a:pt x="467427" y="1803212"/>
                  </a:cubicBezTo>
                  <a:cubicBezTo>
                    <a:pt x="411743" y="1857653"/>
                    <a:pt x="356888" y="1912881"/>
                    <a:pt x="301992" y="1968067"/>
                  </a:cubicBezTo>
                  <a:cubicBezTo>
                    <a:pt x="287201" y="1982941"/>
                    <a:pt x="272410" y="1995867"/>
                    <a:pt x="249250" y="1986048"/>
                  </a:cubicBezTo>
                  <a:cubicBezTo>
                    <a:pt x="226422" y="1976395"/>
                    <a:pt x="224391" y="1957295"/>
                    <a:pt x="224640" y="1936041"/>
                  </a:cubicBezTo>
                  <a:cubicBezTo>
                    <a:pt x="225179" y="1888146"/>
                    <a:pt x="224806" y="1840252"/>
                    <a:pt x="224806" y="1789001"/>
                  </a:cubicBezTo>
                  <a:cubicBezTo>
                    <a:pt x="197917" y="1789001"/>
                    <a:pt x="173680" y="1789126"/>
                    <a:pt x="149484" y="1789001"/>
                  </a:cubicBezTo>
                  <a:cubicBezTo>
                    <a:pt x="106395" y="1788711"/>
                    <a:pt x="67036" y="1776033"/>
                    <a:pt x="39774" y="1742184"/>
                  </a:cubicBezTo>
                  <a:cubicBezTo>
                    <a:pt x="22829" y="1721096"/>
                    <a:pt x="13051" y="1694082"/>
                    <a:pt x="0" y="1669680"/>
                  </a:cubicBezTo>
                  <a:cubicBezTo>
                    <a:pt x="0" y="1365202"/>
                    <a:pt x="0" y="1060765"/>
                    <a:pt x="0" y="756287"/>
                  </a:cubicBezTo>
                  <a:close/>
                  <a:moveTo>
                    <a:pt x="1936702" y="2548477"/>
                  </a:moveTo>
                  <a:cubicBezTo>
                    <a:pt x="1939063" y="2547482"/>
                    <a:pt x="1941425" y="2546488"/>
                    <a:pt x="1943786" y="2545494"/>
                  </a:cubicBezTo>
                  <a:cubicBezTo>
                    <a:pt x="1943786" y="2515083"/>
                    <a:pt x="1943206" y="2484631"/>
                    <a:pt x="1943952" y="2454221"/>
                  </a:cubicBezTo>
                  <a:cubicBezTo>
                    <a:pt x="1944739" y="2422982"/>
                    <a:pt x="1958287" y="2409434"/>
                    <a:pt x="1989153" y="2408812"/>
                  </a:cubicBezTo>
                  <a:cubicBezTo>
                    <a:pt x="2020641" y="2408149"/>
                    <a:pt x="2052129" y="2408647"/>
                    <a:pt x="2083617" y="2408605"/>
                  </a:cubicBezTo>
                  <a:cubicBezTo>
                    <a:pt x="2145971" y="2408522"/>
                    <a:pt x="2168426" y="2385942"/>
                    <a:pt x="2168426" y="2323091"/>
                  </a:cubicBezTo>
                  <a:cubicBezTo>
                    <a:pt x="2168426" y="2049355"/>
                    <a:pt x="2168426" y="1775578"/>
                    <a:pt x="2168426" y="1501842"/>
                  </a:cubicBezTo>
                  <a:cubicBezTo>
                    <a:pt x="2168426" y="1435676"/>
                    <a:pt x="2146716" y="1413842"/>
                    <a:pt x="2080634" y="1413842"/>
                  </a:cubicBezTo>
                  <a:cubicBezTo>
                    <a:pt x="1706303" y="1413842"/>
                    <a:pt x="1331972" y="1413842"/>
                    <a:pt x="957641" y="1413842"/>
                  </a:cubicBezTo>
                  <a:cubicBezTo>
                    <a:pt x="891351" y="1413842"/>
                    <a:pt x="870097" y="1435262"/>
                    <a:pt x="870055" y="1501925"/>
                  </a:cubicBezTo>
                  <a:cubicBezTo>
                    <a:pt x="870055" y="1774791"/>
                    <a:pt x="870055" y="2047656"/>
                    <a:pt x="870055" y="2320564"/>
                  </a:cubicBezTo>
                  <a:cubicBezTo>
                    <a:pt x="870055" y="2387434"/>
                    <a:pt x="891102" y="2408647"/>
                    <a:pt x="957434" y="2408647"/>
                  </a:cubicBezTo>
                  <a:cubicBezTo>
                    <a:pt x="1225949" y="2408647"/>
                    <a:pt x="1494424" y="2408936"/>
                    <a:pt x="1762939" y="2408232"/>
                  </a:cubicBezTo>
                  <a:cubicBezTo>
                    <a:pt x="1788626" y="2408149"/>
                    <a:pt x="1807685" y="2415607"/>
                    <a:pt x="1825169" y="2434334"/>
                  </a:cubicBezTo>
                  <a:cubicBezTo>
                    <a:pt x="1861463" y="2473238"/>
                    <a:pt x="1899414" y="2510567"/>
                    <a:pt x="1936660" y="2548518"/>
                  </a:cubicBezTo>
                  <a:close/>
                  <a:moveTo>
                    <a:pt x="1376842" y="1333838"/>
                  </a:moveTo>
                  <a:cubicBezTo>
                    <a:pt x="1376842" y="1146403"/>
                    <a:pt x="1377588" y="961910"/>
                    <a:pt x="1375599" y="777459"/>
                  </a:cubicBezTo>
                  <a:cubicBezTo>
                    <a:pt x="1375433" y="760555"/>
                    <a:pt x="1361181" y="738969"/>
                    <a:pt x="1346928" y="728404"/>
                  </a:cubicBezTo>
                  <a:cubicBezTo>
                    <a:pt x="1333132" y="718212"/>
                    <a:pt x="1310883" y="716140"/>
                    <a:pt x="1292322" y="716099"/>
                  </a:cubicBezTo>
                  <a:cubicBezTo>
                    <a:pt x="917950" y="715436"/>
                    <a:pt x="543619" y="715602"/>
                    <a:pt x="169246" y="715602"/>
                  </a:cubicBezTo>
                  <a:cubicBezTo>
                    <a:pt x="162245" y="715602"/>
                    <a:pt x="155243" y="715353"/>
                    <a:pt x="148241" y="715726"/>
                  </a:cubicBezTo>
                  <a:cubicBezTo>
                    <a:pt x="104282" y="718046"/>
                    <a:pt x="78885" y="743734"/>
                    <a:pt x="78844" y="787858"/>
                  </a:cubicBezTo>
                  <a:cubicBezTo>
                    <a:pt x="78595" y="1071247"/>
                    <a:pt x="78595" y="1354637"/>
                    <a:pt x="78844" y="1638026"/>
                  </a:cubicBezTo>
                  <a:cubicBezTo>
                    <a:pt x="78844" y="1683228"/>
                    <a:pt x="104987" y="1709163"/>
                    <a:pt x="150727" y="1710199"/>
                  </a:cubicBezTo>
                  <a:cubicBezTo>
                    <a:pt x="183955" y="1710945"/>
                    <a:pt x="217182" y="1710199"/>
                    <a:pt x="250452" y="1710406"/>
                  </a:cubicBezTo>
                  <a:cubicBezTo>
                    <a:pt x="291013" y="1710655"/>
                    <a:pt x="303359" y="1723126"/>
                    <a:pt x="303566" y="1763894"/>
                  </a:cubicBezTo>
                  <a:cubicBezTo>
                    <a:pt x="303732" y="1792067"/>
                    <a:pt x="303566" y="1820241"/>
                    <a:pt x="303566" y="1855788"/>
                  </a:cubicBezTo>
                  <a:cubicBezTo>
                    <a:pt x="348768" y="1810380"/>
                    <a:pt x="388583" y="1771269"/>
                    <a:pt x="427239" y="1731081"/>
                  </a:cubicBezTo>
                  <a:cubicBezTo>
                    <a:pt x="441740" y="1716041"/>
                    <a:pt x="457525" y="1709868"/>
                    <a:pt x="478282" y="1710034"/>
                  </a:cubicBezTo>
                  <a:cubicBezTo>
                    <a:pt x="572745" y="1710738"/>
                    <a:pt x="667208" y="1710365"/>
                    <a:pt x="761671" y="1710282"/>
                  </a:cubicBezTo>
                  <a:cubicBezTo>
                    <a:pt x="770869" y="1710282"/>
                    <a:pt x="780108" y="1709371"/>
                    <a:pt x="788892" y="1708915"/>
                  </a:cubicBezTo>
                  <a:lnTo>
                    <a:pt x="788892" y="1593446"/>
                  </a:lnTo>
                  <a:cubicBezTo>
                    <a:pt x="780605" y="1596678"/>
                    <a:pt x="774515" y="1598045"/>
                    <a:pt x="769502" y="1601111"/>
                  </a:cubicBezTo>
                  <a:cubicBezTo>
                    <a:pt x="741287" y="1618471"/>
                    <a:pt x="714067" y="1616855"/>
                    <a:pt x="685604" y="1600572"/>
                  </a:cubicBezTo>
                  <a:cubicBezTo>
                    <a:pt x="640154" y="1574553"/>
                    <a:pt x="593461" y="1550772"/>
                    <a:pt x="548218" y="1524463"/>
                  </a:cubicBezTo>
                  <a:cubicBezTo>
                    <a:pt x="519796" y="1507932"/>
                    <a:pt x="514368" y="1488501"/>
                    <a:pt x="528289" y="1466501"/>
                  </a:cubicBezTo>
                  <a:cubicBezTo>
                    <a:pt x="541879" y="1444998"/>
                    <a:pt x="562801" y="1442761"/>
                    <a:pt x="589773" y="1458215"/>
                  </a:cubicBezTo>
                  <a:cubicBezTo>
                    <a:pt x="628387" y="1480339"/>
                    <a:pt x="667042" y="1502587"/>
                    <a:pt x="706651" y="1522847"/>
                  </a:cubicBezTo>
                  <a:cubicBezTo>
                    <a:pt x="742696" y="1541284"/>
                    <a:pt x="789720" y="1513152"/>
                    <a:pt x="791585" y="1473669"/>
                  </a:cubicBezTo>
                  <a:cubicBezTo>
                    <a:pt x="794899" y="1403401"/>
                    <a:pt x="844575" y="1347262"/>
                    <a:pt x="914345" y="1337940"/>
                  </a:cubicBezTo>
                  <a:cubicBezTo>
                    <a:pt x="941027" y="1334377"/>
                    <a:pt x="968496" y="1336656"/>
                    <a:pt x="995426" y="1334501"/>
                  </a:cubicBezTo>
                  <a:cubicBezTo>
                    <a:pt x="1004748" y="1333755"/>
                    <a:pt x="1016680" y="1330234"/>
                    <a:pt x="1022315" y="1323646"/>
                  </a:cubicBezTo>
                  <a:cubicBezTo>
                    <a:pt x="1072364" y="1265145"/>
                    <a:pt x="1105053" y="1199063"/>
                    <a:pt x="1110149" y="1120592"/>
                  </a:cubicBezTo>
                  <a:cubicBezTo>
                    <a:pt x="1115867" y="1032550"/>
                    <a:pt x="1065279" y="955281"/>
                    <a:pt x="982375" y="928724"/>
                  </a:cubicBezTo>
                  <a:cubicBezTo>
                    <a:pt x="898560" y="901876"/>
                    <a:pt x="816526" y="933116"/>
                    <a:pt x="769957" y="1009680"/>
                  </a:cubicBezTo>
                  <a:cubicBezTo>
                    <a:pt x="742861" y="1054260"/>
                    <a:pt x="713943" y="1053846"/>
                    <a:pt x="686184" y="1009018"/>
                  </a:cubicBezTo>
                  <a:cubicBezTo>
                    <a:pt x="652086" y="953873"/>
                    <a:pt x="602658" y="922178"/>
                    <a:pt x="537694" y="919443"/>
                  </a:cubicBezTo>
                  <a:cubicBezTo>
                    <a:pt x="417171" y="914389"/>
                    <a:pt x="328632" y="1020908"/>
                    <a:pt x="348064" y="1144746"/>
                  </a:cubicBezTo>
                  <a:cubicBezTo>
                    <a:pt x="358670" y="1212445"/>
                    <a:pt x="389578" y="1270034"/>
                    <a:pt x="431796" y="1322776"/>
                  </a:cubicBezTo>
                  <a:cubicBezTo>
                    <a:pt x="447830" y="1342829"/>
                    <a:pt x="444971" y="1363669"/>
                    <a:pt x="426990" y="1378294"/>
                  </a:cubicBezTo>
                  <a:cubicBezTo>
                    <a:pt x="409257" y="1392712"/>
                    <a:pt x="387092" y="1391096"/>
                    <a:pt x="371431" y="1372203"/>
                  </a:cubicBezTo>
                  <a:cubicBezTo>
                    <a:pt x="304064" y="1290791"/>
                    <a:pt x="263378" y="1199601"/>
                    <a:pt x="267480" y="1091383"/>
                  </a:cubicBezTo>
                  <a:cubicBezTo>
                    <a:pt x="273322" y="936554"/>
                    <a:pt x="419574" y="817564"/>
                    <a:pt x="572082" y="843831"/>
                  </a:cubicBezTo>
                  <a:cubicBezTo>
                    <a:pt x="633980" y="854521"/>
                    <a:pt x="684609" y="884724"/>
                    <a:pt x="727656" y="930878"/>
                  </a:cubicBezTo>
                  <a:cubicBezTo>
                    <a:pt x="732959" y="926072"/>
                    <a:pt x="737517" y="922219"/>
                    <a:pt x="741784" y="918035"/>
                  </a:cubicBezTo>
                  <a:cubicBezTo>
                    <a:pt x="881449" y="780400"/>
                    <a:pt x="1112055" y="833349"/>
                    <a:pt x="1174409" y="1018920"/>
                  </a:cubicBezTo>
                  <a:cubicBezTo>
                    <a:pt x="1208797" y="1121338"/>
                    <a:pt x="1183358" y="1217126"/>
                    <a:pt x="1131320" y="1307778"/>
                  </a:cubicBezTo>
                  <a:cubicBezTo>
                    <a:pt x="1126804" y="1315691"/>
                    <a:pt x="1121957" y="1323398"/>
                    <a:pt x="1115784" y="1333714"/>
                  </a:cubicBezTo>
                  <a:lnTo>
                    <a:pt x="1376842" y="1333714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A3F9D172-9175-83D8-6432-498E1B0AFF1E}"/>
                </a:ext>
              </a:extLst>
            </p:cNvPr>
            <p:cNvSpPr/>
            <p:nvPr/>
          </p:nvSpPr>
          <p:spPr>
            <a:xfrm>
              <a:off x="10650031" y="7437760"/>
              <a:ext cx="838599" cy="795069"/>
            </a:xfrm>
            <a:custGeom>
              <a:avLst/>
              <a:gdLst>
                <a:gd name="connsiteX0" fmla="*/ 251203 w 838599"/>
                <a:gd name="connsiteY0" fmla="*/ 739503 h 795069"/>
                <a:gd name="connsiteX1" fmla="*/ 145056 w 838599"/>
                <a:gd name="connsiteY1" fmla="*/ 794731 h 795069"/>
                <a:gd name="connsiteX2" fmla="*/ 97866 w 838599"/>
                <a:gd name="connsiteY2" fmla="*/ 794400 h 795069"/>
                <a:gd name="connsiteX3" fmla="*/ 1331 w 838599"/>
                <a:gd name="connsiteY3" fmla="*/ 700848 h 795069"/>
                <a:gd name="connsiteX4" fmla="*/ 1248 w 838599"/>
                <a:gd name="connsiteY4" fmla="*/ 299587 h 795069"/>
                <a:gd name="connsiteX5" fmla="*/ 99647 w 838599"/>
                <a:gd name="connsiteY5" fmla="*/ 205124 h 795069"/>
                <a:gd name="connsiteX6" fmla="*/ 141617 w 838599"/>
                <a:gd name="connsiteY6" fmla="*/ 204875 h 795069"/>
                <a:gd name="connsiteX7" fmla="*/ 248385 w 838599"/>
                <a:gd name="connsiteY7" fmla="*/ 253805 h 795069"/>
                <a:gd name="connsiteX8" fmla="*/ 280867 w 838599"/>
                <a:gd name="connsiteY8" fmla="*/ 211753 h 795069"/>
                <a:gd name="connsiteX9" fmla="*/ 376781 w 838599"/>
                <a:gd name="connsiteY9" fmla="*/ 31361 h 795069"/>
                <a:gd name="connsiteX10" fmla="*/ 433831 w 838599"/>
                <a:gd name="connsiteY10" fmla="*/ 412 h 795069"/>
                <a:gd name="connsiteX11" fmla="*/ 560238 w 838599"/>
                <a:gd name="connsiteY11" fmla="*/ 138668 h 795069"/>
                <a:gd name="connsiteX12" fmla="*/ 560321 w 838599"/>
                <a:gd name="connsiteY12" fmla="*/ 222566 h 795069"/>
                <a:gd name="connsiteX13" fmla="*/ 587002 w 838599"/>
                <a:gd name="connsiteY13" fmla="*/ 248792 h 795069"/>
                <a:gd name="connsiteX14" fmla="*/ 720742 w 838599"/>
                <a:gd name="connsiteY14" fmla="*/ 248668 h 795069"/>
                <a:gd name="connsiteX15" fmla="*/ 833933 w 838599"/>
                <a:gd name="connsiteY15" fmla="*/ 394961 h 795069"/>
                <a:gd name="connsiteX16" fmla="*/ 766234 w 838599"/>
                <a:gd name="connsiteY16" fmla="*/ 650592 h 795069"/>
                <a:gd name="connsiteX17" fmla="*/ 642106 w 838599"/>
                <a:gd name="connsiteY17" fmla="*/ 746257 h 795069"/>
                <a:gd name="connsiteX18" fmla="*/ 316913 w 838599"/>
                <a:gd name="connsiteY18" fmla="*/ 746049 h 795069"/>
                <a:gd name="connsiteX19" fmla="*/ 251244 w 838599"/>
                <a:gd name="connsiteY19" fmla="*/ 739462 h 795069"/>
                <a:gd name="connsiteX20" fmla="*/ 439466 w 838599"/>
                <a:gd name="connsiteY20" fmla="*/ 82197 h 795069"/>
                <a:gd name="connsiteX21" fmla="*/ 347862 w 838599"/>
                <a:gd name="connsiteY21" fmla="*/ 254510 h 795069"/>
                <a:gd name="connsiteX22" fmla="*/ 279832 w 838599"/>
                <a:gd name="connsiteY22" fmla="*/ 320675 h 795069"/>
                <a:gd name="connsiteX23" fmla="*/ 260027 w 838599"/>
                <a:gd name="connsiteY23" fmla="*/ 351666 h 795069"/>
                <a:gd name="connsiteX24" fmla="*/ 260442 w 838599"/>
                <a:gd name="connsiteY24" fmla="*/ 621714 h 795069"/>
                <a:gd name="connsiteX25" fmla="*/ 301003 w 838599"/>
                <a:gd name="connsiteY25" fmla="*/ 666999 h 795069"/>
                <a:gd name="connsiteX26" fmla="*/ 319357 w 838599"/>
                <a:gd name="connsiteY26" fmla="*/ 667579 h 795069"/>
                <a:gd name="connsiteX27" fmla="*/ 636637 w 838599"/>
                <a:gd name="connsiteY27" fmla="*/ 667579 h 795069"/>
                <a:gd name="connsiteX28" fmla="*/ 692072 w 838599"/>
                <a:gd name="connsiteY28" fmla="*/ 624532 h 795069"/>
                <a:gd name="connsiteX29" fmla="*/ 756788 w 838599"/>
                <a:gd name="connsiteY29" fmla="*/ 379010 h 795069"/>
                <a:gd name="connsiteX30" fmla="*/ 717387 w 838599"/>
                <a:gd name="connsiteY30" fmla="*/ 327429 h 795069"/>
                <a:gd name="connsiteX31" fmla="*/ 575816 w 838599"/>
                <a:gd name="connsiteY31" fmla="*/ 326931 h 795069"/>
                <a:gd name="connsiteX32" fmla="*/ 481933 w 838599"/>
                <a:gd name="connsiteY32" fmla="*/ 231225 h 795069"/>
                <a:gd name="connsiteX33" fmla="*/ 481684 w 838599"/>
                <a:gd name="connsiteY33" fmla="*/ 144717 h 795069"/>
                <a:gd name="connsiteX34" fmla="*/ 439549 w 838599"/>
                <a:gd name="connsiteY34" fmla="*/ 82197 h 795069"/>
                <a:gd name="connsiteX35" fmla="*/ 181681 w 838599"/>
                <a:gd name="connsiteY35" fmla="*/ 499409 h 795069"/>
                <a:gd name="connsiteX36" fmla="*/ 181681 w 838599"/>
                <a:gd name="connsiteY36" fmla="*/ 349884 h 795069"/>
                <a:gd name="connsiteX37" fmla="*/ 115598 w 838599"/>
                <a:gd name="connsiteY37" fmla="*/ 283843 h 795069"/>
                <a:gd name="connsiteX38" fmla="*/ 79263 w 838599"/>
                <a:gd name="connsiteY38" fmla="*/ 321835 h 795069"/>
                <a:gd name="connsiteX39" fmla="*/ 79263 w 838599"/>
                <a:gd name="connsiteY39" fmla="*/ 647070 h 795069"/>
                <a:gd name="connsiteX40" fmla="*/ 147915 w 838599"/>
                <a:gd name="connsiteY40" fmla="*/ 715763 h 795069"/>
                <a:gd name="connsiteX41" fmla="*/ 181681 w 838599"/>
                <a:gd name="connsiteY41" fmla="*/ 680381 h 795069"/>
                <a:gd name="connsiteX42" fmla="*/ 181681 w 838599"/>
                <a:gd name="connsiteY42" fmla="*/ 499409 h 7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38599" h="795069">
                  <a:moveTo>
                    <a:pt x="251203" y="739503"/>
                  </a:moveTo>
                  <a:cubicBezTo>
                    <a:pt x="228954" y="781597"/>
                    <a:pt x="192080" y="797673"/>
                    <a:pt x="145056" y="794731"/>
                  </a:cubicBezTo>
                  <a:cubicBezTo>
                    <a:pt x="129395" y="793737"/>
                    <a:pt x="113568" y="794855"/>
                    <a:pt x="97866" y="794400"/>
                  </a:cubicBezTo>
                  <a:cubicBezTo>
                    <a:pt x="42928" y="792784"/>
                    <a:pt x="2077" y="756117"/>
                    <a:pt x="1331" y="700848"/>
                  </a:cubicBezTo>
                  <a:cubicBezTo>
                    <a:pt x="-451" y="567108"/>
                    <a:pt x="-409" y="433327"/>
                    <a:pt x="1248" y="299587"/>
                  </a:cubicBezTo>
                  <a:cubicBezTo>
                    <a:pt x="1953" y="243116"/>
                    <a:pt x="43177" y="206284"/>
                    <a:pt x="99647" y="205124"/>
                  </a:cubicBezTo>
                  <a:cubicBezTo>
                    <a:pt x="113610" y="204834"/>
                    <a:pt x="127655" y="205787"/>
                    <a:pt x="141617" y="204875"/>
                  </a:cubicBezTo>
                  <a:cubicBezTo>
                    <a:pt x="183421" y="202058"/>
                    <a:pt x="219591" y="212416"/>
                    <a:pt x="248385" y="253805"/>
                  </a:cubicBezTo>
                  <a:cubicBezTo>
                    <a:pt x="260732" y="238061"/>
                    <a:pt x="272954" y="226088"/>
                    <a:pt x="280867" y="211753"/>
                  </a:cubicBezTo>
                  <a:cubicBezTo>
                    <a:pt x="313639" y="152092"/>
                    <a:pt x="345790" y="92017"/>
                    <a:pt x="376781" y="31361"/>
                  </a:cubicBezTo>
                  <a:cubicBezTo>
                    <a:pt x="389334" y="6834"/>
                    <a:pt x="406860" y="-2115"/>
                    <a:pt x="433831" y="412"/>
                  </a:cubicBezTo>
                  <a:cubicBezTo>
                    <a:pt x="502276" y="6834"/>
                    <a:pt x="557959" y="66578"/>
                    <a:pt x="560238" y="138668"/>
                  </a:cubicBezTo>
                  <a:cubicBezTo>
                    <a:pt x="561108" y="166634"/>
                    <a:pt x="561067" y="194642"/>
                    <a:pt x="560321" y="222566"/>
                  </a:cubicBezTo>
                  <a:cubicBezTo>
                    <a:pt x="559782" y="241915"/>
                    <a:pt x="568234" y="249041"/>
                    <a:pt x="587002" y="248792"/>
                  </a:cubicBezTo>
                  <a:cubicBezTo>
                    <a:pt x="631582" y="248171"/>
                    <a:pt x="676162" y="248295"/>
                    <a:pt x="720742" y="248668"/>
                  </a:cubicBezTo>
                  <a:cubicBezTo>
                    <a:pt x="804061" y="249372"/>
                    <a:pt x="854731" y="314626"/>
                    <a:pt x="833933" y="394961"/>
                  </a:cubicBezTo>
                  <a:cubicBezTo>
                    <a:pt x="811850" y="480310"/>
                    <a:pt x="789270" y="565492"/>
                    <a:pt x="766234" y="650592"/>
                  </a:cubicBezTo>
                  <a:cubicBezTo>
                    <a:pt x="749496" y="712532"/>
                    <a:pt x="705703" y="746091"/>
                    <a:pt x="642106" y="746257"/>
                  </a:cubicBezTo>
                  <a:cubicBezTo>
                    <a:pt x="533722" y="746505"/>
                    <a:pt x="425297" y="746671"/>
                    <a:pt x="316913" y="746049"/>
                  </a:cubicBezTo>
                  <a:cubicBezTo>
                    <a:pt x="296155" y="745925"/>
                    <a:pt x="275440" y="741989"/>
                    <a:pt x="251244" y="739462"/>
                  </a:cubicBezTo>
                  <a:close/>
                  <a:moveTo>
                    <a:pt x="439466" y="82197"/>
                  </a:moveTo>
                  <a:cubicBezTo>
                    <a:pt x="408268" y="140822"/>
                    <a:pt x="377733" y="197459"/>
                    <a:pt x="347862" y="254510"/>
                  </a:cubicBezTo>
                  <a:cubicBezTo>
                    <a:pt x="332325" y="284174"/>
                    <a:pt x="310864" y="307915"/>
                    <a:pt x="279832" y="320675"/>
                  </a:cubicBezTo>
                  <a:cubicBezTo>
                    <a:pt x="264336" y="327056"/>
                    <a:pt x="259862" y="335342"/>
                    <a:pt x="260027" y="351666"/>
                  </a:cubicBezTo>
                  <a:cubicBezTo>
                    <a:pt x="260856" y="441696"/>
                    <a:pt x="260442" y="531726"/>
                    <a:pt x="260442" y="621714"/>
                  </a:cubicBezTo>
                  <a:cubicBezTo>
                    <a:pt x="260442" y="657511"/>
                    <a:pt x="265496" y="663229"/>
                    <a:pt x="301003" y="666999"/>
                  </a:cubicBezTo>
                  <a:cubicBezTo>
                    <a:pt x="307052" y="667662"/>
                    <a:pt x="313225" y="667579"/>
                    <a:pt x="319357" y="667579"/>
                  </a:cubicBezTo>
                  <a:cubicBezTo>
                    <a:pt x="425131" y="667579"/>
                    <a:pt x="530863" y="667662"/>
                    <a:pt x="636637" y="667579"/>
                  </a:cubicBezTo>
                  <a:cubicBezTo>
                    <a:pt x="671274" y="667579"/>
                    <a:pt x="683081" y="658298"/>
                    <a:pt x="692072" y="624532"/>
                  </a:cubicBezTo>
                  <a:cubicBezTo>
                    <a:pt x="713741" y="542705"/>
                    <a:pt x="735368" y="460878"/>
                    <a:pt x="756788" y="379010"/>
                  </a:cubicBezTo>
                  <a:cubicBezTo>
                    <a:pt x="766234" y="342882"/>
                    <a:pt x="754716" y="327719"/>
                    <a:pt x="717387" y="327429"/>
                  </a:cubicBezTo>
                  <a:cubicBezTo>
                    <a:pt x="670196" y="327056"/>
                    <a:pt x="622965" y="328050"/>
                    <a:pt x="575816" y="326931"/>
                  </a:cubicBezTo>
                  <a:cubicBezTo>
                    <a:pt x="521376" y="325688"/>
                    <a:pt x="482927" y="285956"/>
                    <a:pt x="481933" y="231225"/>
                  </a:cubicBezTo>
                  <a:cubicBezTo>
                    <a:pt x="481394" y="202389"/>
                    <a:pt x="482016" y="173553"/>
                    <a:pt x="481684" y="144717"/>
                  </a:cubicBezTo>
                  <a:cubicBezTo>
                    <a:pt x="481353" y="116958"/>
                    <a:pt x="469131" y="96408"/>
                    <a:pt x="439549" y="82197"/>
                  </a:cubicBezTo>
                  <a:close/>
                  <a:moveTo>
                    <a:pt x="181681" y="499409"/>
                  </a:moveTo>
                  <a:cubicBezTo>
                    <a:pt x="181681" y="449568"/>
                    <a:pt x="181681" y="399726"/>
                    <a:pt x="181681" y="349884"/>
                  </a:cubicBezTo>
                  <a:cubicBezTo>
                    <a:pt x="181764" y="274562"/>
                    <a:pt x="186611" y="284257"/>
                    <a:pt x="115598" y="283843"/>
                  </a:cubicBezTo>
                  <a:cubicBezTo>
                    <a:pt x="81625" y="283636"/>
                    <a:pt x="79263" y="286287"/>
                    <a:pt x="79263" y="321835"/>
                  </a:cubicBezTo>
                  <a:cubicBezTo>
                    <a:pt x="79180" y="430261"/>
                    <a:pt x="79180" y="538645"/>
                    <a:pt x="79263" y="647070"/>
                  </a:cubicBezTo>
                  <a:cubicBezTo>
                    <a:pt x="79346" y="725582"/>
                    <a:pt x="72717" y="715266"/>
                    <a:pt x="147915" y="715763"/>
                  </a:cubicBezTo>
                  <a:cubicBezTo>
                    <a:pt x="178574" y="715970"/>
                    <a:pt x="181598" y="712490"/>
                    <a:pt x="181681" y="680381"/>
                  </a:cubicBezTo>
                  <a:cubicBezTo>
                    <a:pt x="181805" y="620057"/>
                    <a:pt x="181681" y="559733"/>
                    <a:pt x="181681" y="499409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845F79F0-EC5D-51AA-50E1-A81F4B9A3BAA}"/>
                </a:ext>
              </a:extLst>
            </p:cNvPr>
            <p:cNvSpPr/>
            <p:nvPr/>
          </p:nvSpPr>
          <p:spPr>
            <a:xfrm>
              <a:off x="10480455" y="9043837"/>
              <a:ext cx="278546" cy="278010"/>
            </a:xfrm>
            <a:custGeom>
              <a:avLst/>
              <a:gdLst>
                <a:gd name="connsiteX0" fmla="*/ 3 w 278546"/>
                <a:gd name="connsiteY0" fmla="*/ 138631 h 278010"/>
                <a:gd name="connsiteX1" fmla="*/ 139916 w 278546"/>
                <a:gd name="connsiteY1" fmla="*/ 2 h 278010"/>
                <a:gd name="connsiteX2" fmla="*/ 278545 w 278546"/>
                <a:gd name="connsiteY2" fmla="*/ 140454 h 278010"/>
                <a:gd name="connsiteX3" fmla="*/ 138093 w 278546"/>
                <a:gd name="connsiteY3" fmla="*/ 278005 h 278010"/>
                <a:gd name="connsiteX4" fmla="*/ 3 w 278546"/>
                <a:gd name="connsiteY4" fmla="*/ 138631 h 278010"/>
                <a:gd name="connsiteX5" fmla="*/ 78847 w 278546"/>
                <a:gd name="connsiteY5" fmla="*/ 137098 h 278010"/>
                <a:gd name="connsiteX6" fmla="*/ 137223 w 278546"/>
                <a:gd name="connsiteY6" fmla="*/ 198581 h 278010"/>
                <a:gd name="connsiteX7" fmla="*/ 199660 w 278546"/>
                <a:gd name="connsiteY7" fmla="*/ 138051 h 278010"/>
                <a:gd name="connsiteX8" fmla="*/ 139502 w 278546"/>
                <a:gd name="connsiteY8" fmla="*/ 78017 h 278010"/>
                <a:gd name="connsiteX9" fmla="*/ 78847 w 278546"/>
                <a:gd name="connsiteY9" fmla="*/ 137139 h 27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546" h="278010">
                  <a:moveTo>
                    <a:pt x="3" y="138631"/>
                  </a:moveTo>
                  <a:cubicBezTo>
                    <a:pt x="542" y="58337"/>
                    <a:pt x="59788" y="-371"/>
                    <a:pt x="139916" y="2"/>
                  </a:cubicBezTo>
                  <a:cubicBezTo>
                    <a:pt x="219464" y="375"/>
                    <a:pt x="278835" y="60533"/>
                    <a:pt x="278545" y="140454"/>
                  </a:cubicBezTo>
                  <a:cubicBezTo>
                    <a:pt x="278255" y="215320"/>
                    <a:pt x="213581" y="278668"/>
                    <a:pt x="138093" y="278005"/>
                  </a:cubicBezTo>
                  <a:cubicBezTo>
                    <a:pt x="61860" y="277342"/>
                    <a:pt x="-494" y="214408"/>
                    <a:pt x="3" y="138631"/>
                  </a:cubicBezTo>
                  <a:close/>
                  <a:moveTo>
                    <a:pt x="78847" y="137098"/>
                  </a:moveTo>
                  <a:cubicBezTo>
                    <a:pt x="78515" y="171154"/>
                    <a:pt x="103540" y="197504"/>
                    <a:pt x="137223" y="198581"/>
                  </a:cubicBezTo>
                  <a:cubicBezTo>
                    <a:pt x="171404" y="199659"/>
                    <a:pt x="199411" y="172521"/>
                    <a:pt x="199660" y="138051"/>
                  </a:cubicBezTo>
                  <a:cubicBezTo>
                    <a:pt x="199867" y="105444"/>
                    <a:pt x="172688" y="78265"/>
                    <a:pt x="139502" y="78017"/>
                  </a:cubicBezTo>
                  <a:cubicBezTo>
                    <a:pt x="106026" y="77727"/>
                    <a:pt x="79178" y="103911"/>
                    <a:pt x="78847" y="137139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49BE8675-DD86-89D2-21AE-135C7C2D57EF}"/>
                </a:ext>
              </a:extLst>
            </p:cNvPr>
            <p:cNvSpPr/>
            <p:nvPr/>
          </p:nvSpPr>
          <p:spPr>
            <a:xfrm>
              <a:off x="10140258" y="9043838"/>
              <a:ext cx="278592" cy="278051"/>
            </a:xfrm>
            <a:custGeom>
              <a:avLst/>
              <a:gdLst>
                <a:gd name="connsiteX0" fmla="*/ 140502 w 278592"/>
                <a:gd name="connsiteY0" fmla="*/ 0 h 278051"/>
                <a:gd name="connsiteX1" fmla="*/ 278592 w 278592"/>
                <a:gd name="connsiteY1" fmla="*/ 140369 h 278051"/>
                <a:gd name="connsiteX2" fmla="*/ 138845 w 278592"/>
                <a:gd name="connsiteY2" fmla="*/ 278045 h 278051"/>
                <a:gd name="connsiteX3" fmla="*/ 9 w 278592"/>
                <a:gd name="connsiteY3" fmla="*/ 138753 h 278051"/>
                <a:gd name="connsiteX4" fmla="*/ 140502 w 278592"/>
                <a:gd name="connsiteY4" fmla="*/ 41 h 278051"/>
                <a:gd name="connsiteX5" fmla="*/ 199707 w 278592"/>
                <a:gd name="connsiteY5" fmla="*/ 138504 h 278051"/>
                <a:gd name="connsiteX6" fmla="*/ 140543 w 278592"/>
                <a:gd name="connsiteY6" fmla="*/ 78098 h 278051"/>
                <a:gd name="connsiteX7" fmla="*/ 78935 w 278592"/>
                <a:gd name="connsiteY7" fmla="*/ 136682 h 278051"/>
                <a:gd name="connsiteX8" fmla="*/ 140088 w 278592"/>
                <a:gd name="connsiteY8" fmla="*/ 198621 h 278051"/>
                <a:gd name="connsiteX9" fmla="*/ 199707 w 278592"/>
                <a:gd name="connsiteY9" fmla="*/ 138463 h 27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592" h="278051">
                  <a:moveTo>
                    <a:pt x="140502" y="0"/>
                  </a:moveTo>
                  <a:cubicBezTo>
                    <a:pt x="220464" y="414"/>
                    <a:pt x="278799" y="59702"/>
                    <a:pt x="278592" y="140369"/>
                  </a:cubicBezTo>
                  <a:cubicBezTo>
                    <a:pt x="278427" y="215981"/>
                    <a:pt x="214664" y="278791"/>
                    <a:pt x="138845" y="278045"/>
                  </a:cubicBezTo>
                  <a:cubicBezTo>
                    <a:pt x="63150" y="277299"/>
                    <a:pt x="-861" y="213081"/>
                    <a:pt x="9" y="138753"/>
                  </a:cubicBezTo>
                  <a:cubicBezTo>
                    <a:pt x="920" y="58998"/>
                    <a:pt x="61078" y="-414"/>
                    <a:pt x="140502" y="41"/>
                  </a:cubicBezTo>
                  <a:close/>
                  <a:moveTo>
                    <a:pt x="199707" y="138504"/>
                  </a:moveTo>
                  <a:cubicBezTo>
                    <a:pt x="200039" y="104945"/>
                    <a:pt x="174144" y="78554"/>
                    <a:pt x="140543" y="78098"/>
                  </a:cubicBezTo>
                  <a:cubicBezTo>
                    <a:pt x="107274" y="77684"/>
                    <a:pt x="79598" y="103992"/>
                    <a:pt x="78935" y="136682"/>
                  </a:cubicBezTo>
                  <a:cubicBezTo>
                    <a:pt x="78231" y="170779"/>
                    <a:pt x="106031" y="198911"/>
                    <a:pt x="140088" y="198621"/>
                  </a:cubicBezTo>
                  <a:cubicBezTo>
                    <a:pt x="174020" y="198373"/>
                    <a:pt x="199376" y="172768"/>
                    <a:pt x="199707" y="138463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C03B2D94-EF59-474C-F1B0-6A6E9AB6C2BF}"/>
                </a:ext>
              </a:extLst>
            </p:cNvPr>
            <p:cNvSpPr/>
            <p:nvPr/>
          </p:nvSpPr>
          <p:spPr>
            <a:xfrm>
              <a:off x="10819612" y="9043797"/>
              <a:ext cx="278937" cy="278052"/>
            </a:xfrm>
            <a:custGeom>
              <a:avLst/>
              <a:gdLst>
                <a:gd name="connsiteX0" fmla="*/ 138382 w 278937"/>
                <a:gd name="connsiteY0" fmla="*/ 41 h 278052"/>
                <a:gd name="connsiteX1" fmla="*/ 278917 w 278937"/>
                <a:gd name="connsiteY1" fmla="*/ 138629 h 278052"/>
                <a:gd name="connsiteX2" fmla="*/ 140247 w 278937"/>
                <a:gd name="connsiteY2" fmla="*/ 278045 h 278052"/>
                <a:gd name="connsiteX3" fmla="*/ 2 w 278937"/>
                <a:gd name="connsiteY3" fmla="*/ 140452 h 278052"/>
                <a:gd name="connsiteX4" fmla="*/ 138382 w 278937"/>
                <a:gd name="connsiteY4" fmla="*/ 0 h 278052"/>
                <a:gd name="connsiteX5" fmla="*/ 79136 w 278937"/>
                <a:gd name="connsiteY5" fmla="*/ 137469 h 278052"/>
                <a:gd name="connsiteX6" fmla="*/ 137844 w 278937"/>
                <a:gd name="connsiteY6" fmla="*/ 198621 h 278052"/>
                <a:gd name="connsiteX7" fmla="*/ 199866 w 278937"/>
                <a:gd name="connsiteY7" fmla="*/ 137800 h 278052"/>
                <a:gd name="connsiteX8" fmla="*/ 139501 w 278937"/>
                <a:gd name="connsiteY8" fmla="*/ 78181 h 278052"/>
                <a:gd name="connsiteX9" fmla="*/ 79094 w 278937"/>
                <a:gd name="connsiteY9" fmla="*/ 137469 h 27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937" h="278052">
                  <a:moveTo>
                    <a:pt x="138382" y="41"/>
                  </a:moveTo>
                  <a:cubicBezTo>
                    <a:pt x="218137" y="-331"/>
                    <a:pt x="277508" y="58169"/>
                    <a:pt x="278917" y="138629"/>
                  </a:cubicBezTo>
                  <a:cubicBezTo>
                    <a:pt x="280243" y="212832"/>
                    <a:pt x="216149" y="277258"/>
                    <a:pt x="140247" y="278045"/>
                  </a:cubicBezTo>
                  <a:cubicBezTo>
                    <a:pt x="64842" y="278832"/>
                    <a:pt x="375" y="215649"/>
                    <a:pt x="2" y="140452"/>
                  </a:cubicBezTo>
                  <a:cubicBezTo>
                    <a:pt x="-412" y="60490"/>
                    <a:pt x="58835" y="414"/>
                    <a:pt x="138382" y="0"/>
                  </a:cubicBezTo>
                  <a:close/>
                  <a:moveTo>
                    <a:pt x="79136" y="137469"/>
                  </a:moveTo>
                  <a:cubicBezTo>
                    <a:pt x="79011" y="171608"/>
                    <a:pt x="104077" y="197751"/>
                    <a:pt x="137844" y="198621"/>
                  </a:cubicBezTo>
                  <a:cubicBezTo>
                    <a:pt x="172232" y="199491"/>
                    <a:pt x="199783" y="172520"/>
                    <a:pt x="199866" y="137800"/>
                  </a:cubicBezTo>
                  <a:cubicBezTo>
                    <a:pt x="199949" y="104945"/>
                    <a:pt x="172977" y="78305"/>
                    <a:pt x="139501" y="78181"/>
                  </a:cubicBezTo>
                  <a:cubicBezTo>
                    <a:pt x="105859" y="78056"/>
                    <a:pt x="79260" y="104200"/>
                    <a:pt x="79094" y="137469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1AE035A-2343-48F2-4119-B3EC6B87A359}"/>
              </a:ext>
            </a:extLst>
          </p:cNvPr>
          <p:cNvSpPr txBox="1"/>
          <p:nvPr/>
        </p:nvSpPr>
        <p:spPr>
          <a:xfrm>
            <a:off x="1962916" y="8487988"/>
            <a:ext cx="87527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>
                <a:solidFill>
                  <a:srgbClr val="000000"/>
                </a:solidFill>
                <a:effectLst/>
                <a:latin typeface="+mj-lt"/>
              </a:rPr>
              <a:t>Будьте добры, </a:t>
            </a:r>
            <a:r>
              <a:rPr lang="ru-RU" sz="4000" b="1" dirty="0">
                <a:solidFill>
                  <a:srgbClr val="000000"/>
                </a:solidFill>
                <a:effectLst/>
                <a:latin typeface="+mj-lt"/>
              </a:rPr>
              <a:t>оставьте отзыв</a:t>
            </a:r>
            <a:br>
              <a:rPr lang="ru-RU" sz="400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+mj-lt"/>
              </a:rPr>
              <a:t>о нашей работе. Ваше мнение очень важно для нас и поможет</a:t>
            </a:r>
            <a:br>
              <a:rPr lang="ru-RU" sz="400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+mj-lt"/>
              </a:rPr>
              <a:t>улучшить качество наших услуг.</a:t>
            </a:r>
            <a:endParaRPr lang="ru-RU" sz="4000" dirty="0">
              <a:latin typeface="+mj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B42A1A0-717F-8A16-9FD7-D27676513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81469" y="2768506"/>
            <a:ext cx="4304586" cy="4304586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F986B2C-1F61-9A1F-22C8-6E8C133DE706}"/>
              </a:ext>
            </a:extLst>
          </p:cNvPr>
          <p:cNvGrpSpPr/>
          <p:nvPr/>
        </p:nvGrpSpPr>
        <p:grpSpPr>
          <a:xfrm>
            <a:off x="18738448" y="2889818"/>
            <a:ext cx="4097825" cy="4097825"/>
            <a:chOff x="7833520" y="5337629"/>
            <a:chExt cx="5120821" cy="5120821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54ACD28-5BCE-57EC-5A53-BA6C57581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3520" y="5337629"/>
              <a:ext cx="5120821" cy="5120821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D0B2DCF-E1E8-CFF0-D33A-9A6966B1D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143" y="7174367"/>
              <a:ext cx="1442357" cy="1442357"/>
            </a:xfrm>
            <a:prstGeom prst="roundRect">
              <a:avLst>
                <a:gd name="adj" fmla="val 13143"/>
              </a:avLst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6272E45-2F8F-909F-A30B-FAA3634656DA}"/>
              </a:ext>
            </a:extLst>
          </p:cNvPr>
          <p:cNvGrpSpPr/>
          <p:nvPr/>
        </p:nvGrpSpPr>
        <p:grpSpPr>
          <a:xfrm>
            <a:off x="13431294" y="7976019"/>
            <a:ext cx="4184336" cy="4184336"/>
            <a:chOff x="13787210" y="5544613"/>
            <a:chExt cx="4976979" cy="497697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CE0A63A-4DA2-F7AB-1731-7CA7FE03C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787210" y="5544613"/>
              <a:ext cx="4976979" cy="49769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D637421-1B1B-032F-B844-9EDC79EA9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8879" y="7173153"/>
              <a:ext cx="1683464" cy="1683464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409047B-1A0C-A534-707A-26FDCEBF8697}"/>
              </a:ext>
            </a:extLst>
          </p:cNvPr>
          <p:cNvGrpSpPr/>
          <p:nvPr/>
        </p:nvGrpSpPr>
        <p:grpSpPr>
          <a:xfrm>
            <a:off x="18761862" y="7985039"/>
            <a:ext cx="4184336" cy="4184336"/>
            <a:chOff x="19207873" y="5573351"/>
            <a:chExt cx="4976979" cy="497697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57D37F7D-D097-6E3F-57E3-F3B02F95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207873" y="5573351"/>
              <a:ext cx="4976979" cy="497697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8816EE0-6537-3A2B-C6C9-1BB6E93E6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3798" y="7343492"/>
              <a:ext cx="1433114" cy="1433114"/>
            </a:xfrm>
            <a:prstGeom prst="ellipse">
              <a:avLst/>
            </a:prstGeom>
          </p:spPr>
        </p:pic>
      </p:grpSp>
      <p:grpSp>
        <p:nvGrpSpPr>
          <p:cNvPr id="2" name="Рисунок 4">
            <a:extLst>
              <a:ext uri="{FF2B5EF4-FFF2-40B4-BE49-F238E27FC236}">
                <a16:creationId xmlns:a16="http://schemas.microsoft.com/office/drawing/2014/main" id="{CAE8A1BD-C9A0-1C81-5E36-EF037F5F2AF1}"/>
              </a:ext>
            </a:extLst>
          </p:cNvPr>
          <p:cNvGrpSpPr/>
          <p:nvPr/>
        </p:nvGrpSpPr>
        <p:grpSpPr>
          <a:xfrm>
            <a:off x="16329253" y="917574"/>
            <a:ext cx="6446608" cy="1079499"/>
            <a:chOff x="10208434" y="1744780"/>
            <a:chExt cx="5394681" cy="903351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9CD4D7F2-F109-3D5A-1A8E-50F9B11B8877}"/>
                </a:ext>
              </a:extLst>
            </p:cNvPr>
            <p:cNvSpPr/>
            <p:nvPr/>
          </p:nvSpPr>
          <p:spPr>
            <a:xfrm>
              <a:off x="10489899" y="2095681"/>
              <a:ext cx="495301" cy="552450"/>
            </a:xfrm>
            <a:custGeom>
              <a:avLst/>
              <a:gdLst>
                <a:gd name="connsiteX0" fmla="*/ 435293 w 495300"/>
                <a:gd name="connsiteY0" fmla="*/ 7144 h 552450"/>
                <a:gd name="connsiteX1" fmla="*/ 289370 w 495300"/>
                <a:gd name="connsiteY1" fmla="*/ 7144 h 552450"/>
                <a:gd name="connsiteX2" fmla="*/ 289370 w 495300"/>
                <a:gd name="connsiteY2" fmla="*/ 346139 h 552450"/>
                <a:gd name="connsiteX3" fmla="*/ 153734 w 495300"/>
                <a:gd name="connsiteY3" fmla="*/ 346139 h 552450"/>
                <a:gd name="connsiteX4" fmla="*/ 153734 w 495300"/>
                <a:gd name="connsiteY4" fmla="*/ 7144 h 552450"/>
                <a:gd name="connsiteX5" fmla="*/ 7144 w 495300"/>
                <a:gd name="connsiteY5" fmla="*/ 7144 h 552450"/>
                <a:gd name="connsiteX6" fmla="*/ 7144 w 495300"/>
                <a:gd name="connsiteY6" fmla="*/ 467963 h 552450"/>
                <a:gd name="connsiteX7" fmla="*/ 357568 w 495300"/>
                <a:gd name="connsiteY7" fmla="*/ 467963 h 552450"/>
                <a:gd name="connsiteX8" fmla="*/ 357568 w 495300"/>
                <a:gd name="connsiteY8" fmla="*/ 552831 h 552450"/>
                <a:gd name="connsiteX9" fmla="*/ 495300 w 495300"/>
                <a:gd name="connsiteY9" fmla="*/ 552831 h 552450"/>
                <a:gd name="connsiteX10" fmla="*/ 495300 w 495300"/>
                <a:gd name="connsiteY10" fmla="*/ 346139 h 552450"/>
                <a:gd name="connsiteX11" fmla="*/ 435293 w 495300"/>
                <a:gd name="connsiteY11" fmla="*/ 346139 h 552450"/>
                <a:gd name="connsiteX12" fmla="*/ 435293 w 495300"/>
                <a:gd name="connsiteY12" fmla="*/ 714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300" h="552450">
                  <a:moveTo>
                    <a:pt x="435293" y="7144"/>
                  </a:moveTo>
                  <a:lnTo>
                    <a:pt x="289370" y="7144"/>
                  </a:lnTo>
                  <a:lnTo>
                    <a:pt x="289370" y="346139"/>
                  </a:lnTo>
                  <a:lnTo>
                    <a:pt x="153734" y="346139"/>
                  </a:lnTo>
                  <a:lnTo>
                    <a:pt x="153734" y="7144"/>
                  </a:lnTo>
                  <a:lnTo>
                    <a:pt x="7144" y="7144"/>
                  </a:lnTo>
                  <a:lnTo>
                    <a:pt x="7144" y="467963"/>
                  </a:lnTo>
                  <a:lnTo>
                    <a:pt x="357568" y="467963"/>
                  </a:lnTo>
                  <a:lnTo>
                    <a:pt x="357568" y="552831"/>
                  </a:lnTo>
                  <a:lnTo>
                    <a:pt x="495300" y="552831"/>
                  </a:lnTo>
                  <a:lnTo>
                    <a:pt x="495300" y="346139"/>
                  </a:lnTo>
                  <a:lnTo>
                    <a:pt x="435293" y="346139"/>
                  </a:lnTo>
                  <a:lnTo>
                    <a:pt x="435293" y="7144"/>
                  </a:lnTo>
                  <a:close/>
                </a:path>
              </a:pathLst>
            </a:custGeom>
            <a:solidFill>
              <a:srgbClr val="9198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00A3BBF4-0BD9-34BA-7896-B15FD10C7463}"/>
                </a:ext>
              </a:extLst>
            </p:cNvPr>
            <p:cNvSpPr/>
            <p:nvPr/>
          </p:nvSpPr>
          <p:spPr>
            <a:xfrm>
              <a:off x="11061876" y="2095681"/>
              <a:ext cx="438151" cy="466725"/>
            </a:xfrm>
            <a:custGeom>
              <a:avLst/>
              <a:gdLst>
                <a:gd name="connsiteX0" fmla="*/ 7144 w 438150"/>
                <a:gd name="connsiteY0" fmla="*/ 467963 h 466725"/>
                <a:gd name="connsiteX1" fmla="*/ 153734 w 438150"/>
                <a:gd name="connsiteY1" fmla="*/ 467963 h 466725"/>
                <a:gd name="connsiteX2" fmla="*/ 153734 w 438150"/>
                <a:gd name="connsiteY2" fmla="*/ 128873 h 466725"/>
                <a:gd name="connsiteX3" fmla="*/ 294227 w 438150"/>
                <a:gd name="connsiteY3" fmla="*/ 128873 h 466725"/>
                <a:gd name="connsiteX4" fmla="*/ 294227 w 438150"/>
                <a:gd name="connsiteY4" fmla="*/ 467963 h 466725"/>
                <a:gd name="connsiteX5" fmla="*/ 440150 w 438150"/>
                <a:gd name="connsiteY5" fmla="*/ 467963 h 466725"/>
                <a:gd name="connsiteX6" fmla="*/ 440150 w 438150"/>
                <a:gd name="connsiteY6" fmla="*/ 7144 h 466725"/>
                <a:gd name="connsiteX7" fmla="*/ 7144 w 438150"/>
                <a:gd name="connsiteY7" fmla="*/ 7144 h 466725"/>
                <a:gd name="connsiteX8" fmla="*/ 7144 w 438150"/>
                <a:gd name="connsiteY8" fmla="*/ 467963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466725">
                  <a:moveTo>
                    <a:pt x="7144" y="467963"/>
                  </a:moveTo>
                  <a:lnTo>
                    <a:pt x="153734" y="467963"/>
                  </a:lnTo>
                  <a:lnTo>
                    <a:pt x="153734" y="128873"/>
                  </a:lnTo>
                  <a:lnTo>
                    <a:pt x="294227" y="128873"/>
                  </a:lnTo>
                  <a:lnTo>
                    <a:pt x="294227" y="467963"/>
                  </a:lnTo>
                  <a:lnTo>
                    <a:pt x="440150" y="467963"/>
                  </a:lnTo>
                  <a:lnTo>
                    <a:pt x="440150" y="7144"/>
                  </a:lnTo>
                  <a:lnTo>
                    <a:pt x="7144" y="7144"/>
                  </a:lnTo>
                  <a:lnTo>
                    <a:pt x="7144" y="467963"/>
                  </a:lnTo>
                  <a:close/>
                </a:path>
              </a:pathLst>
            </a:custGeom>
            <a:solidFill>
              <a:srgbClr val="9198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1E8B3339-8B97-14AD-97D9-E7992425BC2F}"/>
                </a:ext>
              </a:extLst>
            </p:cNvPr>
            <p:cNvSpPr/>
            <p:nvPr/>
          </p:nvSpPr>
          <p:spPr>
            <a:xfrm>
              <a:off x="11601183" y="2095681"/>
              <a:ext cx="438151" cy="466725"/>
            </a:xfrm>
            <a:custGeom>
              <a:avLst/>
              <a:gdLst>
                <a:gd name="connsiteX0" fmla="*/ 7144 w 438150"/>
                <a:gd name="connsiteY0" fmla="*/ 467963 h 466725"/>
                <a:gd name="connsiteX1" fmla="*/ 153734 w 438150"/>
                <a:gd name="connsiteY1" fmla="*/ 467963 h 466725"/>
                <a:gd name="connsiteX2" fmla="*/ 153734 w 438150"/>
                <a:gd name="connsiteY2" fmla="*/ 128873 h 466725"/>
                <a:gd name="connsiteX3" fmla="*/ 294227 w 438150"/>
                <a:gd name="connsiteY3" fmla="*/ 128873 h 466725"/>
                <a:gd name="connsiteX4" fmla="*/ 294227 w 438150"/>
                <a:gd name="connsiteY4" fmla="*/ 467963 h 466725"/>
                <a:gd name="connsiteX5" fmla="*/ 440055 w 438150"/>
                <a:gd name="connsiteY5" fmla="*/ 467963 h 466725"/>
                <a:gd name="connsiteX6" fmla="*/ 440055 w 438150"/>
                <a:gd name="connsiteY6" fmla="*/ 7144 h 466725"/>
                <a:gd name="connsiteX7" fmla="*/ 7144 w 438150"/>
                <a:gd name="connsiteY7" fmla="*/ 7144 h 466725"/>
                <a:gd name="connsiteX8" fmla="*/ 7144 w 438150"/>
                <a:gd name="connsiteY8" fmla="*/ 467963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466725">
                  <a:moveTo>
                    <a:pt x="7144" y="467963"/>
                  </a:moveTo>
                  <a:lnTo>
                    <a:pt x="153734" y="467963"/>
                  </a:lnTo>
                  <a:lnTo>
                    <a:pt x="153734" y="128873"/>
                  </a:lnTo>
                  <a:lnTo>
                    <a:pt x="294227" y="128873"/>
                  </a:lnTo>
                  <a:lnTo>
                    <a:pt x="294227" y="467963"/>
                  </a:lnTo>
                  <a:lnTo>
                    <a:pt x="440055" y="467963"/>
                  </a:lnTo>
                  <a:lnTo>
                    <a:pt x="440055" y="7144"/>
                  </a:lnTo>
                  <a:lnTo>
                    <a:pt x="7144" y="7144"/>
                  </a:lnTo>
                  <a:lnTo>
                    <a:pt x="7144" y="467963"/>
                  </a:lnTo>
                  <a:close/>
                </a:path>
              </a:pathLst>
            </a:custGeom>
            <a:solidFill>
              <a:srgbClr val="9198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629449FF-1570-CD07-FA7E-BB8A019AD272}"/>
                </a:ext>
              </a:extLst>
            </p:cNvPr>
            <p:cNvSpPr/>
            <p:nvPr/>
          </p:nvSpPr>
          <p:spPr>
            <a:xfrm>
              <a:off x="12140488" y="2095681"/>
              <a:ext cx="495301" cy="466725"/>
            </a:xfrm>
            <a:custGeom>
              <a:avLst/>
              <a:gdLst>
                <a:gd name="connsiteX0" fmla="*/ 291465 w 495300"/>
                <a:gd name="connsiteY0" fmla="*/ 230029 h 466725"/>
                <a:gd name="connsiteX1" fmla="*/ 460534 w 495300"/>
                <a:gd name="connsiteY1" fmla="*/ 7144 h 466725"/>
                <a:gd name="connsiteX2" fmla="*/ 288036 w 495300"/>
                <a:gd name="connsiteY2" fmla="*/ 7144 h 466725"/>
                <a:gd name="connsiteX3" fmla="*/ 153734 w 495300"/>
                <a:gd name="connsiteY3" fmla="*/ 187928 h 466725"/>
                <a:gd name="connsiteX4" fmla="*/ 153734 w 495300"/>
                <a:gd name="connsiteY4" fmla="*/ 7144 h 466725"/>
                <a:gd name="connsiteX5" fmla="*/ 7144 w 495300"/>
                <a:gd name="connsiteY5" fmla="*/ 7144 h 466725"/>
                <a:gd name="connsiteX6" fmla="*/ 7144 w 495300"/>
                <a:gd name="connsiteY6" fmla="*/ 467963 h 466725"/>
                <a:gd name="connsiteX7" fmla="*/ 153734 w 495300"/>
                <a:gd name="connsiteY7" fmla="*/ 467963 h 466725"/>
                <a:gd name="connsiteX8" fmla="*/ 153734 w 495300"/>
                <a:gd name="connsiteY8" fmla="*/ 278130 h 466725"/>
                <a:gd name="connsiteX9" fmla="*/ 314611 w 495300"/>
                <a:gd name="connsiteY9" fmla="*/ 467963 h 466725"/>
                <a:gd name="connsiteX10" fmla="*/ 494633 w 495300"/>
                <a:gd name="connsiteY10" fmla="*/ 467963 h 466725"/>
                <a:gd name="connsiteX11" fmla="*/ 291465 w 495300"/>
                <a:gd name="connsiteY11" fmla="*/ 23002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300" h="466725">
                  <a:moveTo>
                    <a:pt x="291465" y="230029"/>
                  </a:moveTo>
                  <a:lnTo>
                    <a:pt x="460534" y="7144"/>
                  </a:lnTo>
                  <a:lnTo>
                    <a:pt x="288036" y="7144"/>
                  </a:lnTo>
                  <a:lnTo>
                    <a:pt x="153734" y="187928"/>
                  </a:lnTo>
                  <a:lnTo>
                    <a:pt x="153734" y="7144"/>
                  </a:lnTo>
                  <a:lnTo>
                    <a:pt x="7144" y="7144"/>
                  </a:lnTo>
                  <a:lnTo>
                    <a:pt x="7144" y="467963"/>
                  </a:lnTo>
                  <a:lnTo>
                    <a:pt x="153734" y="467963"/>
                  </a:lnTo>
                  <a:lnTo>
                    <a:pt x="153734" y="278130"/>
                  </a:lnTo>
                  <a:lnTo>
                    <a:pt x="314611" y="467963"/>
                  </a:lnTo>
                  <a:lnTo>
                    <a:pt x="494633" y="467963"/>
                  </a:lnTo>
                  <a:lnTo>
                    <a:pt x="291465" y="230029"/>
                  </a:lnTo>
                  <a:close/>
                </a:path>
              </a:pathLst>
            </a:custGeom>
            <a:solidFill>
              <a:srgbClr val="9198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90D2E8F7-F855-11E3-349E-4741DEAF2831}"/>
                </a:ext>
              </a:extLst>
            </p:cNvPr>
            <p:cNvSpPr/>
            <p:nvPr/>
          </p:nvSpPr>
          <p:spPr>
            <a:xfrm>
              <a:off x="10208434" y="2334759"/>
              <a:ext cx="571501" cy="142875"/>
            </a:xfrm>
            <a:custGeom>
              <a:avLst/>
              <a:gdLst>
                <a:gd name="connsiteX0" fmla="*/ 570833 w 571500"/>
                <a:gd name="connsiteY0" fmla="*/ 37909 h 142875"/>
                <a:gd name="connsiteX1" fmla="*/ 127921 w 571500"/>
                <a:gd name="connsiteY1" fmla="*/ 37909 h 142875"/>
                <a:gd name="connsiteX2" fmla="*/ 72485 w 571500"/>
                <a:gd name="connsiteY2" fmla="*/ 7144 h 142875"/>
                <a:gd name="connsiteX3" fmla="*/ 7144 w 571500"/>
                <a:gd name="connsiteY3" fmla="*/ 72485 h 142875"/>
                <a:gd name="connsiteX4" fmla="*/ 72485 w 571500"/>
                <a:gd name="connsiteY4" fmla="*/ 137827 h 142875"/>
                <a:gd name="connsiteX5" fmla="*/ 127921 w 571500"/>
                <a:gd name="connsiteY5" fmla="*/ 107061 h 142875"/>
                <a:gd name="connsiteX6" fmla="*/ 570833 w 571500"/>
                <a:gd name="connsiteY6" fmla="*/ 107061 h 142875"/>
                <a:gd name="connsiteX7" fmla="*/ 570833 w 571500"/>
                <a:gd name="connsiteY7" fmla="*/ 3790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0" h="142875">
                  <a:moveTo>
                    <a:pt x="570833" y="37909"/>
                  </a:moveTo>
                  <a:lnTo>
                    <a:pt x="127921" y="37909"/>
                  </a:lnTo>
                  <a:cubicBezTo>
                    <a:pt x="116396" y="19431"/>
                    <a:pt x="95917" y="7144"/>
                    <a:pt x="72485" y="7144"/>
                  </a:cubicBezTo>
                  <a:cubicBezTo>
                    <a:pt x="36386" y="7144"/>
                    <a:pt x="7144" y="36386"/>
                    <a:pt x="7144" y="72485"/>
                  </a:cubicBezTo>
                  <a:cubicBezTo>
                    <a:pt x="7144" y="108585"/>
                    <a:pt x="36386" y="137827"/>
                    <a:pt x="72485" y="137827"/>
                  </a:cubicBezTo>
                  <a:cubicBezTo>
                    <a:pt x="95822" y="137827"/>
                    <a:pt x="116300" y="125540"/>
                    <a:pt x="127921" y="107061"/>
                  </a:cubicBezTo>
                  <a:lnTo>
                    <a:pt x="570833" y="107061"/>
                  </a:lnTo>
                  <a:lnTo>
                    <a:pt x="570833" y="37909"/>
                  </a:lnTo>
                  <a:close/>
                </a:path>
              </a:pathLst>
            </a:custGeom>
            <a:solidFill>
              <a:srgbClr val="005C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D0EEC4B7-07BB-93C1-8AF0-5995F1621FC3}"/>
                </a:ext>
              </a:extLst>
            </p:cNvPr>
            <p:cNvSpPr/>
            <p:nvPr/>
          </p:nvSpPr>
          <p:spPr>
            <a:xfrm>
              <a:off x="10918049" y="2354380"/>
              <a:ext cx="438151" cy="85725"/>
            </a:xfrm>
            <a:custGeom>
              <a:avLst/>
              <a:gdLst>
                <a:gd name="connsiteX0" fmla="*/ 438055 w 438150"/>
                <a:gd name="connsiteY0" fmla="*/ 7144 h 85725"/>
                <a:gd name="connsiteX1" fmla="*/ 67151 w 438150"/>
                <a:gd name="connsiteY1" fmla="*/ 18288 h 85725"/>
                <a:gd name="connsiteX2" fmla="*/ 7144 w 438150"/>
                <a:gd name="connsiteY2" fmla="*/ 18288 h 85725"/>
                <a:gd name="connsiteX3" fmla="*/ 7144 w 438150"/>
                <a:gd name="connsiteY3" fmla="*/ 87440 h 85725"/>
                <a:gd name="connsiteX4" fmla="*/ 67151 w 438150"/>
                <a:gd name="connsiteY4" fmla="*/ 87440 h 85725"/>
                <a:gd name="connsiteX5" fmla="*/ 438055 w 438150"/>
                <a:gd name="connsiteY5" fmla="*/ 77057 h 85725"/>
                <a:gd name="connsiteX6" fmla="*/ 438055 w 438150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85725">
                  <a:moveTo>
                    <a:pt x="438055" y="7144"/>
                  </a:moveTo>
                  <a:cubicBezTo>
                    <a:pt x="302038" y="15431"/>
                    <a:pt x="176117" y="18288"/>
                    <a:pt x="67151" y="18288"/>
                  </a:cubicBezTo>
                  <a:lnTo>
                    <a:pt x="7144" y="18288"/>
                  </a:lnTo>
                  <a:lnTo>
                    <a:pt x="7144" y="87440"/>
                  </a:lnTo>
                  <a:lnTo>
                    <a:pt x="67151" y="87440"/>
                  </a:lnTo>
                  <a:cubicBezTo>
                    <a:pt x="194786" y="87440"/>
                    <a:pt x="318516" y="83915"/>
                    <a:pt x="438055" y="77057"/>
                  </a:cubicBezTo>
                  <a:lnTo>
                    <a:pt x="438055" y="7144"/>
                  </a:lnTo>
                  <a:close/>
                </a:path>
              </a:pathLst>
            </a:custGeom>
            <a:solidFill>
              <a:srgbClr val="005C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80C1DFE2-1794-46DC-198A-52497F270E37}"/>
                </a:ext>
              </a:extLst>
            </p:cNvPr>
            <p:cNvSpPr/>
            <p:nvPr/>
          </p:nvSpPr>
          <p:spPr>
            <a:xfrm>
              <a:off x="11494883" y="2293801"/>
              <a:ext cx="400051" cy="133350"/>
            </a:xfrm>
            <a:custGeom>
              <a:avLst/>
              <a:gdLst>
                <a:gd name="connsiteX0" fmla="*/ 400526 w 400050"/>
                <a:gd name="connsiteY0" fmla="*/ 7144 h 133350"/>
                <a:gd name="connsiteX1" fmla="*/ 7144 w 400050"/>
                <a:gd name="connsiteY1" fmla="*/ 56959 h 133350"/>
                <a:gd name="connsiteX2" fmla="*/ 7144 w 400050"/>
                <a:gd name="connsiteY2" fmla="*/ 127444 h 133350"/>
                <a:gd name="connsiteX3" fmla="*/ 400526 w 400050"/>
                <a:gd name="connsiteY3" fmla="*/ 78677 h 133350"/>
                <a:gd name="connsiteX4" fmla="*/ 400526 w 400050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133350">
                  <a:moveTo>
                    <a:pt x="400526" y="7144"/>
                  </a:moveTo>
                  <a:cubicBezTo>
                    <a:pt x="266414" y="29908"/>
                    <a:pt x="133636" y="45910"/>
                    <a:pt x="7144" y="56959"/>
                  </a:cubicBezTo>
                  <a:lnTo>
                    <a:pt x="7144" y="127444"/>
                  </a:lnTo>
                  <a:cubicBezTo>
                    <a:pt x="144304" y="116015"/>
                    <a:pt x="275368" y="99631"/>
                    <a:pt x="400526" y="78677"/>
                  </a:cubicBezTo>
                  <a:lnTo>
                    <a:pt x="400526" y="7144"/>
                  </a:lnTo>
                  <a:close/>
                </a:path>
              </a:pathLst>
            </a:custGeom>
            <a:solidFill>
              <a:srgbClr val="005C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5F05AF7B-D4A7-9876-A73B-BA73ABB41349}"/>
                </a:ext>
              </a:extLst>
            </p:cNvPr>
            <p:cNvSpPr/>
            <p:nvPr/>
          </p:nvSpPr>
          <p:spPr>
            <a:xfrm>
              <a:off x="12513583" y="1744780"/>
              <a:ext cx="666751" cy="466725"/>
            </a:xfrm>
            <a:custGeom>
              <a:avLst/>
              <a:gdLst>
                <a:gd name="connsiteX0" fmla="*/ 659701 w 666750"/>
                <a:gd name="connsiteY0" fmla="*/ 7144 h 466725"/>
                <a:gd name="connsiteX1" fmla="*/ 441770 w 666750"/>
                <a:gd name="connsiteY1" fmla="*/ 7144 h 466725"/>
                <a:gd name="connsiteX2" fmla="*/ 528352 w 666750"/>
                <a:gd name="connsiteY2" fmla="*/ 93726 h 466725"/>
                <a:gd name="connsiteX3" fmla="*/ 87344 w 666750"/>
                <a:gd name="connsiteY3" fmla="*/ 357950 h 466725"/>
                <a:gd name="connsiteX4" fmla="*/ 87440 w 666750"/>
                <a:gd name="connsiteY4" fmla="*/ 357950 h 466725"/>
                <a:gd name="connsiteX5" fmla="*/ 7144 w 666750"/>
                <a:gd name="connsiteY5" fmla="*/ 463772 h 466725"/>
                <a:gd name="connsiteX6" fmla="*/ 577215 w 666750"/>
                <a:gd name="connsiteY6" fmla="*/ 142494 h 466725"/>
                <a:gd name="connsiteX7" fmla="*/ 659701 w 666750"/>
                <a:gd name="connsiteY7" fmla="*/ 224981 h 466725"/>
                <a:gd name="connsiteX8" fmla="*/ 659701 w 666750"/>
                <a:gd name="connsiteY8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0" h="466725">
                  <a:moveTo>
                    <a:pt x="659701" y="7144"/>
                  </a:moveTo>
                  <a:lnTo>
                    <a:pt x="441770" y="7144"/>
                  </a:lnTo>
                  <a:lnTo>
                    <a:pt x="528352" y="93726"/>
                  </a:lnTo>
                  <a:cubicBezTo>
                    <a:pt x="400907" y="201835"/>
                    <a:pt x="250317" y="288608"/>
                    <a:pt x="87344" y="357950"/>
                  </a:cubicBezTo>
                  <a:lnTo>
                    <a:pt x="87440" y="357950"/>
                  </a:lnTo>
                  <a:lnTo>
                    <a:pt x="7144" y="463772"/>
                  </a:lnTo>
                  <a:cubicBezTo>
                    <a:pt x="234125" y="378238"/>
                    <a:pt x="428149" y="268796"/>
                    <a:pt x="577215" y="142494"/>
                  </a:cubicBezTo>
                  <a:lnTo>
                    <a:pt x="659701" y="224981"/>
                  </a:lnTo>
                  <a:lnTo>
                    <a:pt x="659701" y="7144"/>
                  </a:lnTo>
                  <a:close/>
                </a:path>
              </a:pathLst>
            </a:custGeom>
            <a:solidFill>
              <a:srgbClr val="005C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E857709-0164-A0BD-E852-3F43DF17C678}"/>
                </a:ext>
              </a:extLst>
            </p:cNvPr>
            <p:cNvSpPr/>
            <p:nvPr/>
          </p:nvSpPr>
          <p:spPr>
            <a:xfrm>
              <a:off x="12034092" y="2183025"/>
              <a:ext cx="333375" cy="161925"/>
            </a:xfrm>
            <a:custGeom>
              <a:avLst/>
              <a:gdLst>
                <a:gd name="connsiteX0" fmla="*/ 7144 w 333375"/>
                <a:gd name="connsiteY0" fmla="*/ 162306 h 161925"/>
                <a:gd name="connsiteX1" fmla="*/ 260128 w 333375"/>
                <a:gd name="connsiteY1" fmla="*/ 100489 h 161925"/>
                <a:gd name="connsiteX2" fmla="*/ 329470 w 333375"/>
                <a:gd name="connsiteY2" fmla="*/ 7144 h 161925"/>
                <a:gd name="connsiteX3" fmla="*/ 7144 w 333375"/>
                <a:gd name="connsiteY3" fmla="*/ 90488 h 161925"/>
                <a:gd name="connsiteX4" fmla="*/ 7144 w 333375"/>
                <a:gd name="connsiteY4" fmla="*/ 16230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161925">
                  <a:moveTo>
                    <a:pt x="7144" y="162306"/>
                  </a:moveTo>
                  <a:cubicBezTo>
                    <a:pt x="94869" y="144209"/>
                    <a:pt x="179165" y="123635"/>
                    <a:pt x="260128" y="100489"/>
                  </a:cubicBezTo>
                  <a:lnTo>
                    <a:pt x="329470" y="7144"/>
                  </a:lnTo>
                  <a:cubicBezTo>
                    <a:pt x="223933" y="40386"/>
                    <a:pt x="115633" y="67913"/>
                    <a:pt x="7144" y="90488"/>
                  </a:cubicBezTo>
                  <a:lnTo>
                    <a:pt x="7144" y="162306"/>
                  </a:lnTo>
                  <a:close/>
                </a:path>
              </a:pathLst>
            </a:custGeom>
            <a:solidFill>
              <a:srgbClr val="005C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DD8A18E4-B473-3C12-DAF5-2F75526C2BF9}"/>
                </a:ext>
              </a:extLst>
            </p:cNvPr>
            <p:cNvSpPr/>
            <p:nvPr/>
          </p:nvSpPr>
          <p:spPr>
            <a:xfrm>
              <a:off x="13033267" y="2095681"/>
              <a:ext cx="114300" cy="209550"/>
            </a:xfrm>
            <a:custGeom>
              <a:avLst/>
              <a:gdLst>
                <a:gd name="connsiteX0" fmla="*/ 88582 w 114300"/>
                <a:gd name="connsiteY0" fmla="*/ 211741 h 209550"/>
                <a:gd name="connsiteX1" fmla="*/ 88582 w 114300"/>
                <a:gd name="connsiteY1" fmla="*/ 187547 h 209550"/>
                <a:gd name="connsiteX2" fmla="*/ 7144 w 114300"/>
                <a:gd name="connsiteY2" fmla="*/ 187547 h 209550"/>
                <a:gd name="connsiteX3" fmla="*/ 7144 w 114300"/>
                <a:gd name="connsiteY3" fmla="*/ 7144 h 209550"/>
                <a:gd name="connsiteX4" fmla="*/ 27718 w 114300"/>
                <a:gd name="connsiteY4" fmla="*/ 7144 h 209550"/>
                <a:gd name="connsiteX5" fmla="*/ 27718 w 114300"/>
                <a:gd name="connsiteY5" fmla="*/ 169259 h 209550"/>
                <a:gd name="connsiteX6" fmla="*/ 73628 w 114300"/>
                <a:gd name="connsiteY6" fmla="*/ 169259 h 209550"/>
                <a:gd name="connsiteX7" fmla="*/ 73628 w 114300"/>
                <a:gd name="connsiteY7" fmla="*/ 7144 h 209550"/>
                <a:gd name="connsiteX8" fmla="*/ 94679 w 114300"/>
                <a:gd name="connsiteY8" fmla="*/ 7144 h 209550"/>
                <a:gd name="connsiteX9" fmla="*/ 94679 w 114300"/>
                <a:gd name="connsiteY9" fmla="*/ 169736 h 209550"/>
                <a:gd name="connsiteX10" fmla="*/ 108775 w 114300"/>
                <a:gd name="connsiteY10" fmla="*/ 169736 h 209550"/>
                <a:gd name="connsiteX11" fmla="*/ 108775 w 114300"/>
                <a:gd name="connsiteY11" fmla="*/ 211741 h 209550"/>
                <a:gd name="connsiteX12" fmla="*/ 88487 w 114300"/>
                <a:gd name="connsiteY12" fmla="*/ 21174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209550">
                  <a:moveTo>
                    <a:pt x="88582" y="211741"/>
                  </a:moveTo>
                  <a:lnTo>
                    <a:pt x="88582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7718" y="7144"/>
                  </a:lnTo>
                  <a:lnTo>
                    <a:pt x="27718" y="169259"/>
                  </a:lnTo>
                  <a:lnTo>
                    <a:pt x="73628" y="169259"/>
                  </a:lnTo>
                  <a:lnTo>
                    <a:pt x="73628" y="7144"/>
                  </a:lnTo>
                  <a:lnTo>
                    <a:pt x="94679" y="7144"/>
                  </a:lnTo>
                  <a:lnTo>
                    <a:pt x="94679" y="169736"/>
                  </a:lnTo>
                  <a:lnTo>
                    <a:pt x="108775" y="169736"/>
                  </a:lnTo>
                  <a:lnTo>
                    <a:pt x="108775" y="211741"/>
                  </a:lnTo>
                  <a:lnTo>
                    <a:pt x="88487" y="211741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C76F6DAE-B722-BF8D-52B3-CD7A167EBCE0}"/>
                </a:ext>
              </a:extLst>
            </p:cNvPr>
            <p:cNvSpPr/>
            <p:nvPr/>
          </p:nvSpPr>
          <p:spPr>
            <a:xfrm>
              <a:off x="13166235" y="2095681"/>
              <a:ext cx="85725" cy="190500"/>
            </a:xfrm>
            <a:custGeom>
              <a:avLst/>
              <a:gdLst>
                <a:gd name="connsiteX0" fmla="*/ 73533 w 85725"/>
                <a:gd name="connsiteY0" fmla="*/ 87058 h 190500"/>
                <a:gd name="connsiteX1" fmla="*/ 73533 w 85725"/>
                <a:gd name="connsiteY1" fmla="*/ 105061 h 190500"/>
                <a:gd name="connsiteX2" fmla="*/ 27908 w 85725"/>
                <a:gd name="connsiteY2" fmla="*/ 105061 h 190500"/>
                <a:gd name="connsiteX3" fmla="*/ 27908 w 85725"/>
                <a:gd name="connsiteY3" fmla="*/ 169259 h 190500"/>
                <a:gd name="connsiteX4" fmla="*/ 84011 w 85725"/>
                <a:gd name="connsiteY4" fmla="*/ 169259 h 190500"/>
                <a:gd name="connsiteX5" fmla="*/ 84011 w 85725"/>
                <a:gd name="connsiteY5" fmla="*/ 187547 h 190500"/>
                <a:gd name="connsiteX6" fmla="*/ 7144 w 85725"/>
                <a:gd name="connsiteY6" fmla="*/ 187547 h 190500"/>
                <a:gd name="connsiteX7" fmla="*/ 7144 w 85725"/>
                <a:gd name="connsiteY7" fmla="*/ 7144 h 190500"/>
                <a:gd name="connsiteX8" fmla="*/ 84011 w 85725"/>
                <a:gd name="connsiteY8" fmla="*/ 7144 h 190500"/>
                <a:gd name="connsiteX9" fmla="*/ 84011 w 85725"/>
                <a:gd name="connsiteY9" fmla="*/ 25432 h 190500"/>
                <a:gd name="connsiteX10" fmla="*/ 27908 w 85725"/>
                <a:gd name="connsiteY10" fmla="*/ 25432 h 190500"/>
                <a:gd name="connsiteX11" fmla="*/ 27908 w 85725"/>
                <a:gd name="connsiteY11" fmla="*/ 87058 h 190500"/>
                <a:gd name="connsiteX12" fmla="*/ 73533 w 85725"/>
                <a:gd name="connsiteY12" fmla="*/ 8705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190500">
                  <a:moveTo>
                    <a:pt x="73533" y="87058"/>
                  </a:moveTo>
                  <a:lnTo>
                    <a:pt x="73533" y="105061"/>
                  </a:lnTo>
                  <a:lnTo>
                    <a:pt x="27908" y="105061"/>
                  </a:lnTo>
                  <a:lnTo>
                    <a:pt x="27908" y="169259"/>
                  </a:lnTo>
                  <a:lnTo>
                    <a:pt x="84011" y="169259"/>
                  </a:lnTo>
                  <a:lnTo>
                    <a:pt x="84011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84011" y="7144"/>
                  </a:lnTo>
                  <a:lnTo>
                    <a:pt x="84011" y="25432"/>
                  </a:lnTo>
                  <a:lnTo>
                    <a:pt x="27908" y="25432"/>
                  </a:lnTo>
                  <a:lnTo>
                    <a:pt x="27908" y="87058"/>
                  </a:lnTo>
                  <a:lnTo>
                    <a:pt x="73533" y="87058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7DCC2641-1D29-AF01-F9D4-86E18FCCDBF3}"/>
                </a:ext>
              </a:extLst>
            </p:cNvPr>
            <p:cNvSpPr/>
            <p:nvPr/>
          </p:nvSpPr>
          <p:spPr>
            <a:xfrm>
              <a:off x="13275583" y="2095585"/>
              <a:ext cx="95250" cy="190500"/>
            </a:xfrm>
            <a:custGeom>
              <a:avLst/>
              <a:gdLst>
                <a:gd name="connsiteX0" fmla="*/ 28004 w 95250"/>
                <a:gd name="connsiteY0" fmla="*/ 106394 h 190500"/>
                <a:gd name="connsiteX1" fmla="*/ 28004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28004 w 95250"/>
                <a:gd name="connsiteY4" fmla="*/ 7144 h 190500"/>
                <a:gd name="connsiteX5" fmla="*/ 28004 w 95250"/>
                <a:gd name="connsiteY5" fmla="*/ 88297 h 190500"/>
                <a:gd name="connsiteX6" fmla="*/ 73914 w 95250"/>
                <a:gd name="connsiteY6" fmla="*/ 88297 h 190500"/>
                <a:gd name="connsiteX7" fmla="*/ 73914 w 95250"/>
                <a:gd name="connsiteY7" fmla="*/ 7144 h 190500"/>
                <a:gd name="connsiteX8" fmla="*/ 94774 w 95250"/>
                <a:gd name="connsiteY8" fmla="*/ 7144 h 190500"/>
                <a:gd name="connsiteX9" fmla="*/ 94774 w 95250"/>
                <a:gd name="connsiteY9" fmla="*/ 187547 h 190500"/>
                <a:gd name="connsiteX10" fmla="*/ 73914 w 95250"/>
                <a:gd name="connsiteY10" fmla="*/ 187547 h 190500"/>
                <a:gd name="connsiteX11" fmla="*/ 73914 w 95250"/>
                <a:gd name="connsiteY11" fmla="*/ 106394 h 190500"/>
                <a:gd name="connsiteX12" fmla="*/ 28004 w 95250"/>
                <a:gd name="connsiteY12" fmla="*/ 10639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90500">
                  <a:moveTo>
                    <a:pt x="28004" y="106394"/>
                  </a:move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8004" y="7144"/>
                  </a:lnTo>
                  <a:lnTo>
                    <a:pt x="28004" y="88297"/>
                  </a:lnTo>
                  <a:lnTo>
                    <a:pt x="73914" y="88297"/>
                  </a:lnTo>
                  <a:lnTo>
                    <a:pt x="73914" y="7144"/>
                  </a:lnTo>
                  <a:lnTo>
                    <a:pt x="94774" y="7144"/>
                  </a:lnTo>
                  <a:lnTo>
                    <a:pt x="94774" y="187547"/>
                  </a:lnTo>
                  <a:lnTo>
                    <a:pt x="73914" y="187547"/>
                  </a:lnTo>
                  <a:lnTo>
                    <a:pt x="73914" y="106394"/>
                  </a:lnTo>
                  <a:lnTo>
                    <a:pt x="28004" y="10639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5ABD578D-32A8-DA40-DF5C-BDDC57D231E8}"/>
                </a:ext>
              </a:extLst>
            </p:cNvPr>
            <p:cNvSpPr/>
            <p:nvPr/>
          </p:nvSpPr>
          <p:spPr>
            <a:xfrm>
              <a:off x="13391978" y="2095681"/>
              <a:ext cx="95250" cy="190500"/>
            </a:xfrm>
            <a:custGeom>
              <a:avLst/>
              <a:gdLst>
                <a:gd name="connsiteX0" fmla="*/ 41624 w 95250"/>
                <a:gd name="connsiteY0" fmla="*/ 187547 h 190500"/>
                <a:gd name="connsiteX1" fmla="*/ 41624 w 95250"/>
                <a:gd name="connsiteY1" fmla="*/ 25432 h 190500"/>
                <a:gd name="connsiteX2" fmla="*/ 7144 w 95250"/>
                <a:gd name="connsiteY2" fmla="*/ 25432 h 190500"/>
                <a:gd name="connsiteX3" fmla="*/ 7144 w 95250"/>
                <a:gd name="connsiteY3" fmla="*/ 7144 h 190500"/>
                <a:gd name="connsiteX4" fmla="*/ 96869 w 95250"/>
                <a:gd name="connsiteY4" fmla="*/ 7144 h 190500"/>
                <a:gd name="connsiteX5" fmla="*/ 96869 w 95250"/>
                <a:gd name="connsiteY5" fmla="*/ 25432 h 190500"/>
                <a:gd name="connsiteX6" fmla="*/ 62389 w 95250"/>
                <a:gd name="connsiteY6" fmla="*/ 25432 h 190500"/>
                <a:gd name="connsiteX7" fmla="*/ 62389 w 95250"/>
                <a:gd name="connsiteY7" fmla="*/ 187547 h 190500"/>
                <a:gd name="connsiteX8" fmla="*/ 41624 w 95250"/>
                <a:gd name="connsiteY8" fmla="*/ 18754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0">
                  <a:moveTo>
                    <a:pt x="41624" y="187547"/>
                  </a:moveTo>
                  <a:lnTo>
                    <a:pt x="41624" y="25432"/>
                  </a:lnTo>
                  <a:lnTo>
                    <a:pt x="7144" y="25432"/>
                  </a:lnTo>
                  <a:lnTo>
                    <a:pt x="7144" y="7144"/>
                  </a:lnTo>
                  <a:lnTo>
                    <a:pt x="96869" y="7144"/>
                  </a:lnTo>
                  <a:lnTo>
                    <a:pt x="96869" y="25432"/>
                  </a:lnTo>
                  <a:lnTo>
                    <a:pt x="62389" y="25432"/>
                  </a:lnTo>
                  <a:lnTo>
                    <a:pt x="62389" y="187547"/>
                  </a:lnTo>
                  <a:lnTo>
                    <a:pt x="41624" y="187547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2396DD7B-2300-4B0A-4E53-8930B5C33877}"/>
                </a:ext>
              </a:extLst>
            </p:cNvPr>
            <p:cNvSpPr/>
            <p:nvPr/>
          </p:nvSpPr>
          <p:spPr>
            <a:xfrm>
              <a:off x="13510469" y="2095681"/>
              <a:ext cx="95250" cy="190500"/>
            </a:xfrm>
            <a:custGeom>
              <a:avLst/>
              <a:gdLst>
                <a:gd name="connsiteX0" fmla="*/ 48006 w 95250"/>
                <a:gd name="connsiteY0" fmla="*/ 7144 h 190500"/>
                <a:gd name="connsiteX1" fmla="*/ 80010 w 95250"/>
                <a:gd name="connsiteY1" fmla="*/ 18859 h 190500"/>
                <a:gd name="connsiteX2" fmla="*/ 89916 w 95250"/>
                <a:gd name="connsiteY2" fmla="*/ 51245 h 190500"/>
                <a:gd name="connsiteX3" fmla="*/ 89916 w 95250"/>
                <a:gd name="connsiteY3" fmla="*/ 72866 h 190500"/>
                <a:gd name="connsiteX4" fmla="*/ 79343 w 95250"/>
                <a:gd name="connsiteY4" fmla="*/ 105442 h 190500"/>
                <a:gd name="connsiteX5" fmla="*/ 46387 w 95250"/>
                <a:gd name="connsiteY5" fmla="*/ 116396 h 190500"/>
                <a:gd name="connsiteX6" fmla="*/ 28003 w 95250"/>
                <a:gd name="connsiteY6" fmla="*/ 116396 h 190500"/>
                <a:gd name="connsiteX7" fmla="*/ 28003 w 95250"/>
                <a:gd name="connsiteY7" fmla="*/ 187547 h 190500"/>
                <a:gd name="connsiteX8" fmla="*/ 7144 w 95250"/>
                <a:gd name="connsiteY8" fmla="*/ 187547 h 190500"/>
                <a:gd name="connsiteX9" fmla="*/ 7144 w 95250"/>
                <a:gd name="connsiteY9" fmla="*/ 7144 h 190500"/>
                <a:gd name="connsiteX10" fmla="*/ 48006 w 95250"/>
                <a:gd name="connsiteY10" fmla="*/ 7144 h 190500"/>
                <a:gd name="connsiteX11" fmla="*/ 46387 w 95250"/>
                <a:gd name="connsiteY11" fmla="*/ 98393 h 190500"/>
                <a:gd name="connsiteX12" fmla="*/ 63722 w 95250"/>
                <a:gd name="connsiteY12" fmla="*/ 92869 h 190500"/>
                <a:gd name="connsiteX13" fmla="*/ 69342 w 95250"/>
                <a:gd name="connsiteY13" fmla="*/ 74200 h 190500"/>
                <a:gd name="connsiteX14" fmla="*/ 69342 w 95250"/>
                <a:gd name="connsiteY14" fmla="*/ 50197 h 190500"/>
                <a:gd name="connsiteX15" fmla="*/ 64389 w 95250"/>
                <a:gd name="connsiteY15" fmla="*/ 31623 h 190500"/>
                <a:gd name="connsiteX16" fmla="*/ 48006 w 95250"/>
                <a:gd name="connsiteY16" fmla="*/ 25432 h 190500"/>
                <a:gd name="connsiteX17" fmla="*/ 28003 w 95250"/>
                <a:gd name="connsiteY17" fmla="*/ 25432 h 190500"/>
                <a:gd name="connsiteX18" fmla="*/ 28003 w 95250"/>
                <a:gd name="connsiteY18" fmla="*/ 98393 h 190500"/>
                <a:gd name="connsiteX19" fmla="*/ 46387 w 95250"/>
                <a:gd name="connsiteY19" fmla="*/ 983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" h="190500">
                  <a:moveTo>
                    <a:pt x="48006" y="7144"/>
                  </a:moveTo>
                  <a:cubicBezTo>
                    <a:pt x="62770" y="7144"/>
                    <a:pt x="73438" y="11049"/>
                    <a:pt x="80010" y="18859"/>
                  </a:cubicBezTo>
                  <a:cubicBezTo>
                    <a:pt x="86582" y="26670"/>
                    <a:pt x="89916" y="37433"/>
                    <a:pt x="89916" y="51245"/>
                  </a:cubicBezTo>
                  <a:lnTo>
                    <a:pt x="89916" y="72866"/>
                  </a:lnTo>
                  <a:cubicBezTo>
                    <a:pt x="89916" y="87344"/>
                    <a:pt x="86392" y="98203"/>
                    <a:pt x="79343" y="105442"/>
                  </a:cubicBezTo>
                  <a:cubicBezTo>
                    <a:pt x="72295" y="112776"/>
                    <a:pt x="61341" y="116396"/>
                    <a:pt x="46387" y="116396"/>
                  </a:cubicBezTo>
                  <a:lnTo>
                    <a:pt x="28003" y="116396"/>
                  </a:lnTo>
                  <a:lnTo>
                    <a:pt x="28003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48006" y="7144"/>
                  </a:lnTo>
                  <a:close/>
                  <a:moveTo>
                    <a:pt x="46387" y="98393"/>
                  </a:moveTo>
                  <a:cubicBezTo>
                    <a:pt x="54197" y="98393"/>
                    <a:pt x="60007" y="96583"/>
                    <a:pt x="63722" y="92869"/>
                  </a:cubicBezTo>
                  <a:cubicBezTo>
                    <a:pt x="67437" y="89154"/>
                    <a:pt x="69342" y="82963"/>
                    <a:pt x="69342" y="74200"/>
                  </a:cubicBezTo>
                  <a:lnTo>
                    <a:pt x="69342" y="50197"/>
                  </a:lnTo>
                  <a:cubicBezTo>
                    <a:pt x="69342" y="41910"/>
                    <a:pt x="67723" y="35814"/>
                    <a:pt x="64389" y="31623"/>
                  </a:cubicBezTo>
                  <a:cubicBezTo>
                    <a:pt x="61055" y="27527"/>
                    <a:pt x="55626" y="25432"/>
                    <a:pt x="48006" y="25432"/>
                  </a:cubicBezTo>
                  <a:lnTo>
                    <a:pt x="28003" y="25432"/>
                  </a:lnTo>
                  <a:lnTo>
                    <a:pt x="28003" y="98393"/>
                  </a:lnTo>
                  <a:lnTo>
                    <a:pt x="46387" y="98393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F8BAF378-01D1-1C39-345C-46AA597122CA}"/>
                </a:ext>
              </a:extLst>
            </p:cNvPr>
            <p:cNvSpPr/>
            <p:nvPr/>
          </p:nvSpPr>
          <p:spPr>
            <a:xfrm>
              <a:off x="13677538" y="2095681"/>
              <a:ext cx="95250" cy="190500"/>
            </a:xfrm>
            <a:custGeom>
              <a:avLst/>
              <a:gdLst>
                <a:gd name="connsiteX0" fmla="*/ 28004 w 95250"/>
                <a:gd name="connsiteY0" fmla="*/ 25432 h 190500"/>
                <a:gd name="connsiteX1" fmla="*/ 28004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94679 w 95250"/>
                <a:gd name="connsiteY4" fmla="*/ 7144 h 190500"/>
                <a:gd name="connsiteX5" fmla="*/ 94679 w 95250"/>
                <a:gd name="connsiteY5" fmla="*/ 187547 h 190500"/>
                <a:gd name="connsiteX6" fmla="*/ 73914 w 95250"/>
                <a:gd name="connsiteY6" fmla="*/ 187547 h 190500"/>
                <a:gd name="connsiteX7" fmla="*/ 73914 w 95250"/>
                <a:gd name="connsiteY7" fmla="*/ 25432 h 190500"/>
                <a:gd name="connsiteX8" fmla="*/ 28004 w 95250"/>
                <a:gd name="connsiteY8" fmla="*/ 2543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0">
                  <a:moveTo>
                    <a:pt x="28004" y="25432"/>
                  </a:move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94679" y="7144"/>
                  </a:lnTo>
                  <a:lnTo>
                    <a:pt x="94679" y="187547"/>
                  </a:lnTo>
                  <a:lnTo>
                    <a:pt x="73914" y="187547"/>
                  </a:lnTo>
                  <a:lnTo>
                    <a:pt x="73914" y="25432"/>
                  </a:lnTo>
                  <a:lnTo>
                    <a:pt x="28004" y="2543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679CCA86-EC0E-0E34-0C79-3800DD028775}"/>
                </a:ext>
              </a:extLst>
            </p:cNvPr>
            <p:cNvSpPr/>
            <p:nvPr/>
          </p:nvSpPr>
          <p:spPr>
            <a:xfrm>
              <a:off x="13799839" y="2095681"/>
              <a:ext cx="95250" cy="190500"/>
            </a:xfrm>
            <a:custGeom>
              <a:avLst/>
              <a:gdLst>
                <a:gd name="connsiteX0" fmla="*/ 48006 w 95250"/>
                <a:gd name="connsiteY0" fmla="*/ 7144 h 190500"/>
                <a:gd name="connsiteX1" fmla="*/ 80010 w 95250"/>
                <a:gd name="connsiteY1" fmla="*/ 18859 h 190500"/>
                <a:gd name="connsiteX2" fmla="*/ 89916 w 95250"/>
                <a:gd name="connsiteY2" fmla="*/ 51245 h 190500"/>
                <a:gd name="connsiteX3" fmla="*/ 89916 w 95250"/>
                <a:gd name="connsiteY3" fmla="*/ 72866 h 190500"/>
                <a:gd name="connsiteX4" fmla="*/ 79343 w 95250"/>
                <a:gd name="connsiteY4" fmla="*/ 105442 h 190500"/>
                <a:gd name="connsiteX5" fmla="*/ 46387 w 95250"/>
                <a:gd name="connsiteY5" fmla="*/ 116396 h 190500"/>
                <a:gd name="connsiteX6" fmla="*/ 28004 w 95250"/>
                <a:gd name="connsiteY6" fmla="*/ 116396 h 190500"/>
                <a:gd name="connsiteX7" fmla="*/ 28004 w 95250"/>
                <a:gd name="connsiteY7" fmla="*/ 187547 h 190500"/>
                <a:gd name="connsiteX8" fmla="*/ 7144 w 95250"/>
                <a:gd name="connsiteY8" fmla="*/ 187547 h 190500"/>
                <a:gd name="connsiteX9" fmla="*/ 7144 w 95250"/>
                <a:gd name="connsiteY9" fmla="*/ 7144 h 190500"/>
                <a:gd name="connsiteX10" fmla="*/ 48006 w 95250"/>
                <a:gd name="connsiteY10" fmla="*/ 7144 h 190500"/>
                <a:gd name="connsiteX11" fmla="*/ 46387 w 95250"/>
                <a:gd name="connsiteY11" fmla="*/ 98393 h 190500"/>
                <a:gd name="connsiteX12" fmla="*/ 63722 w 95250"/>
                <a:gd name="connsiteY12" fmla="*/ 92869 h 190500"/>
                <a:gd name="connsiteX13" fmla="*/ 69342 w 95250"/>
                <a:gd name="connsiteY13" fmla="*/ 74200 h 190500"/>
                <a:gd name="connsiteX14" fmla="*/ 69342 w 95250"/>
                <a:gd name="connsiteY14" fmla="*/ 50197 h 190500"/>
                <a:gd name="connsiteX15" fmla="*/ 64389 w 95250"/>
                <a:gd name="connsiteY15" fmla="*/ 31623 h 190500"/>
                <a:gd name="connsiteX16" fmla="*/ 48006 w 95250"/>
                <a:gd name="connsiteY16" fmla="*/ 25432 h 190500"/>
                <a:gd name="connsiteX17" fmla="*/ 28004 w 95250"/>
                <a:gd name="connsiteY17" fmla="*/ 25432 h 190500"/>
                <a:gd name="connsiteX18" fmla="*/ 28004 w 95250"/>
                <a:gd name="connsiteY18" fmla="*/ 98393 h 190500"/>
                <a:gd name="connsiteX19" fmla="*/ 46387 w 95250"/>
                <a:gd name="connsiteY19" fmla="*/ 983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" h="190500">
                  <a:moveTo>
                    <a:pt x="48006" y="7144"/>
                  </a:moveTo>
                  <a:cubicBezTo>
                    <a:pt x="62770" y="7144"/>
                    <a:pt x="73438" y="11049"/>
                    <a:pt x="80010" y="18859"/>
                  </a:cubicBezTo>
                  <a:cubicBezTo>
                    <a:pt x="86583" y="26670"/>
                    <a:pt x="89916" y="37433"/>
                    <a:pt x="89916" y="51245"/>
                  </a:cubicBezTo>
                  <a:lnTo>
                    <a:pt x="89916" y="72866"/>
                  </a:lnTo>
                  <a:cubicBezTo>
                    <a:pt x="89916" y="87344"/>
                    <a:pt x="86392" y="98203"/>
                    <a:pt x="79343" y="105442"/>
                  </a:cubicBezTo>
                  <a:cubicBezTo>
                    <a:pt x="72295" y="112776"/>
                    <a:pt x="61341" y="116396"/>
                    <a:pt x="46387" y="116396"/>
                  </a:cubicBezTo>
                  <a:lnTo>
                    <a:pt x="28004" y="116396"/>
                  </a:ln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48006" y="7144"/>
                  </a:lnTo>
                  <a:close/>
                  <a:moveTo>
                    <a:pt x="46387" y="98393"/>
                  </a:moveTo>
                  <a:cubicBezTo>
                    <a:pt x="54197" y="98393"/>
                    <a:pt x="60008" y="96583"/>
                    <a:pt x="63722" y="92869"/>
                  </a:cubicBezTo>
                  <a:cubicBezTo>
                    <a:pt x="67437" y="89154"/>
                    <a:pt x="69342" y="82963"/>
                    <a:pt x="69342" y="74200"/>
                  </a:cubicBezTo>
                  <a:lnTo>
                    <a:pt x="69342" y="50197"/>
                  </a:lnTo>
                  <a:cubicBezTo>
                    <a:pt x="69342" y="41910"/>
                    <a:pt x="67723" y="35814"/>
                    <a:pt x="64389" y="31623"/>
                  </a:cubicBezTo>
                  <a:cubicBezTo>
                    <a:pt x="61055" y="27527"/>
                    <a:pt x="55626" y="25432"/>
                    <a:pt x="48006" y="25432"/>
                  </a:cubicBezTo>
                  <a:lnTo>
                    <a:pt x="28004" y="25432"/>
                  </a:lnTo>
                  <a:lnTo>
                    <a:pt x="28004" y="98393"/>
                  </a:lnTo>
                  <a:lnTo>
                    <a:pt x="46387" y="98393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8BCD84BC-BD24-AFE2-7B22-3BF8B328C989}"/>
                </a:ext>
              </a:extLst>
            </p:cNvPr>
            <p:cNvSpPr/>
            <p:nvPr/>
          </p:nvSpPr>
          <p:spPr>
            <a:xfrm>
              <a:off x="13910615" y="2093871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7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3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7 w 95250"/>
                <a:gd name="connsiteY8" fmla="*/ 178689 h 190500"/>
                <a:gd name="connsiteX9" fmla="*/ 7144 w 95250"/>
                <a:gd name="connsiteY9" fmla="*/ 145733 h 190500"/>
                <a:gd name="connsiteX10" fmla="*/ 7144 w 95250"/>
                <a:gd name="connsiteY10" fmla="*/ 52483 h 190500"/>
                <a:gd name="connsiteX11" fmla="*/ 27718 w 95250"/>
                <a:gd name="connsiteY11" fmla="*/ 146780 h 190500"/>
                <a:gd name="connsiteX12" fmla="*/ 33242 w 95250"/>
                <a:gd name="connsiteY12" fmla="*/ 166021 h 190500"/>
                <a:gd name="connsiteX13" fmla="*/ 49911 w 95250"/>
                <a:gd name="connsiteY13" fmla="*/ 172879 h 190500"/>
                <a:gd name="connsiteX14" fmla="*/ 66770 w 95250"/>
                <a:gd name="connsiteY14" fmla="*/ 166021 h 190500"/>
                <a:gd name="connsiteX15" fmla="*/ 72104 w 95250"/>
                <a:gd name="connsiteY15" fmla="*/ 146780 h 190500"/>
                <a:gd name="connsiteX16" fmla="*/ 72104 w 95250"/>
                <a:gd name="connsiteY16" fmla="*/ 51435 h 190500"/>
                <a:gd name="connsiteX17" fmla="*/ 66770 w 95250"/>
                <a:gd name="connsiteY17" fmla="*/ 32194 h 190500"/>
                <a:gd name="connsiteX18" fmla="*/ 49911 w 95250"/>
                <a:gd name="connsiteY18" fmla="*/ 25336 h 190500"/>
                <a:gd name="connsiteX19" fmla="*/ 33242 w 95250"/>
                <a:gd name="connsiteY19" fmla="*/ 32194 h 190500"/>
                <a:gd name="connsiteX20" fmla="*/ 27718 w 95250"/>
                <a:gd name="connsiteY20" fmla="*/ 51435 h 190500"/>
                <a:gd name="connsiteX21" fmla="*/ 27718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7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5" y="27527"/>
                    <a:pt x="92869" y="38576"/>
                    <a:pt x="92869" y="52483"/>
                  </a:cubicBezTo>
                  <a:lnTo>
                    <a:pt x="92869" y="145733"/>
                  </a:lnTo>
                  <a:cubicBezTo>
                    <a:pt x="92869" y="159448"/>
                    <a:pt x="89345" y="170497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7" y="178689"/>
                  </a:cubicBezTo>
                  <a:cubicBezTo>
                    <a:pt x="10668" y="170402"/>
                    <a:pt x="7144" y="159448"/>
                    <a:pt x="7144" y="145733"/>
                  </a:cubicBezTo>
                  <a:lnTo>
                    <a:pt x="7144" y="52483"/>
                  </a:lnTo>
                  <a:close/>
                  <a:moveTo>
                    <a:pt x="27718" y="146780"/>
                  </a:moveTo>
                  <a:cubicBezTo>
                    <a:pt x="27718" y="155067"/>
                    <a:pt x="29528" y="161449"/>
                    <a:pt x="33242" y="166021"/>
                  </a:cubicBezTo>
                  <a:cubicBezTo>
                    <a:pt x="36862" y="170593"/>
                    <a:pt x="42482" y="172879"/>
                    <a:pt x="49911" y="172879"/>
                  </a:cubicBezTo>
                  <a:cubicBezTo>
                    <a:pt x="57341" y="172879"/>
                    <a:pt x="63151" y="170593"/>
                    <a:pt x="66770" y="166021"/>
                  </a:cubicBezTo>
                  <a:cubicBezTo>
                    <a:pt x="70295" y="161449"/>
                    <a:pt x="72104" y="155067"/>
                    <a:pt x="72104" y="146780"/>
                  </a:cubicBezTo>
                  <a:lnTo>
                    <a:pt x="72104" y="51435"/>
                  </a:lnTo>
                  <a:cubicBezTo>
                    <a:pt x="72104" y="43148"/>
                    <a:pt x="70295" y="36766"/>
                    <a:pt x="66770" y="32194"/>
                  </a:cubicBezTo>
                  <a:cubicBezTo>
                    <a:pt x="63246" y="27622"/>
                    <a:pt x="57626" y="25336"/>
                    <a:pt x="49911" y="25336"/>
                  </a:cubicBezTo>
                  <a:cubicBezTo>
                    <a:pt x="42196" y="25336"/>
                    <a:pt x="36862" y="27622"/>
                    <a:pt x="33242" y="32194"/>
                  </a:cubicBezTo>
                  <a:cubicBezTo>
                    <a:pt x="29623" y="36766"/>
                    <a:pt x="27718" y="43148"/>
                    <a:pt x="27718" y="51435"/>
                  </a:cubicBezTo>
                  <a:lnTo>
                    <a:pt x="27718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69A8E530-0DEE-039A-931D-30A90D4B4E2A}"/>
                </a:ext>
              </a:extLst>
            </p:cNvPr>
            <p:cNvSpPr/>
            <p:nvPr/>
          </p:nvSpPr>
          <p:spPr>
            <a:xfrm>
              <a:off x="14027868" y="2095681"/>
              <a:ext cx="142875" cy="190500"/>
            </a:xfrm>
            <a:custGeom>
              <a:avLst/>
              <a:gdLst>
                <a:gd name="connsiteX0" fmla="*/ 97060 w 142875"/>
                <a:gd name="connsiteY0" fmla="*/ 28289 h 190500"/>
                <a:gd name="connsiteX1" fmla="*/ 130016 w 142875"/>
                <a:gd name="connsiteY1" fmla="*/ 40005 h 190500"/>
                <a:gd name="connsiteX2" fmla="*/ 140303 w 142875"/>
                <a:gd name="connsiteY2" fmla="*/ 73343 h 190500"/>
                <a:gd name="connsiteX3" fmla="*/ 140303 w 142875"/>
                <a:gd name="connsiteY3" fmla="*/ 122587 h 190500"/>
                <a:gd name="connsiteX4" fmla="*/ 130016 w 142875"/>
                <a:gd name="connsiteY4" fmla="*/ 155924 h 190500"/>
                <a:gd name="connsiteX5" fmla="*/ 97060 w 142875"/>
                <a:gd name="connsiteY5" fmla="*/ 167640 h 190500"/>
                <a:gd name="connsiteX6" fmla="*/ 84011 w 142875"/>
                <a:gd name="connsiteY6" fmla="*/ 167640 h 190500"/>
                <a:gd name="connsiteX7" fmla="*/ 84011 w 142875"/>
                <a:gd name="connsiteY7" fmla="*/ 187452 h 190500"/>
                <a:gd name="connsiteX8" fmla="*/ 63437 w 142875"/>
                <a:gd name="connsiteY8" fmla="*/ 187452 h 190500"/>
                <a:gd name="connsiteX9" fmla="*/ 63437 w 142875"/>
                <a:gd name="connsiteY9" fmla="*/ 167640 h 190500"/>
                <a:gd name="connsiteX10" fmla="*/ 50387 w 142875"/>
                <a:gd name="connsiteY10" fmla="*/ 167640 h 190500"/>
                <a:gd name="connsiteX11" fmla="*/ 17431 w 142875"/>
                <a:gd name="connsiteY11" fmla="*/ 155924 h 190500"/>
                <a:gd name="connsiteX12" fmla="*/ 7144 w 142875"/>
                <a:gd name="connsiteY12" fmla="*/ 122587 h 190500"/>
                <a:gd name="connsiteX13" fmla="*/ 7144 w 142875"/>
                <a:gd name="connsiteY13" fmla="*/ 73343 h 190500"/>
                <a:gd name="connsiteX14" fmla="*/ 17431 w 142875"/>
                <a:gd name="connsiteY14" fmla="*/ 40005 h 190500"/>
                <a:gd name="connsiteX15" fmla="*/ 50387 w 142875"/>
                <a:gd name="connsiteY15" fmla="*/ 28289 h 190500"/>
                <a:gd name="connsiteX16" fmla="*/ 63437 w 142875"/>
                <a:gd name="connsiteY16" fmla="*/ 28289 h 190500"/>
                <a:gd name="connsiteX17" fmla="*/ 63437 w 142875"/>
                <a:gd name="connsiteY17" fmla="*/ 7144 h 190500"/>
                <a:gd name="connsiteX18" fmla="*/ 84011 w 142875"/>
                <a:gd name="connsiteY18" fmla="*/ 7144 h 190500"/>
                <a:gd name="connsiteX19" fmla="*/ 84011 w 142875"/>
                <a:gd name="connsiteY19" fmla="*/ 28289 h 190500"/>
                <a:gd name="connsiteX20" fmla="*/ 97060 w 142875"/>
                <a:gd name="connsiteY20" fmla="*/ 28289 h 190500"/>
                <a:gd name="connsiteX21" fmla="*/ 50387 w 142875"/>
                <a:gd name="connsiteY21" fmla="*/ 46101 h 190500"/>
                <a:gd name="connsiteX22" fmla="*/ 33052 w 142875"/>
                <a:gd name="connsiteY22" fmla="*/ 52578 h 190500"/>
                <a:gd name="connsiteX23" fmla="*/ 27718 w 142875"/>
                <a:gd name="connsiteY23" fmla="*/ 72199 h 190500"/>
                <a:gd name="connsiteX24" fmla="*/ 27718 w 142875"/>
                <a:gd name="connsiteY24" fmla="*/ 124016 h 190500"/>
                <a:gd name="connsiteX25" fmla="*/ 33052 w 142875"/>
                <a:gd name="connsiteY25" fmla="*/ 143732 h 190500"/>
                <a:gd name="connsiteX26" fmla="*/ 50387 w 142875"/>
                <a:gd name="connsiteY26" fmla="*/ 150304 h 190500"/>
                <a:gd name="connsiteX27" fmla="*/ 63437 w 142875"/>
                <a:gd name="connsiteY27" fmla="*/ 150304 h 190500"/>
                <a:gd name="connsiteX28" fmla="*/ 63437 w 142875"/>
                <a:gd name="connsiteY28" fmla="*/ 46196 h 190500"/>
                <a:gd name="connsiteX29" fmla="*/ 50387 w 142875"/>
                <a:gd name="connsiteY29" fmla="*/ 46196 h 190500"/>
                <a:gd name="connsiteX30" fmla="*/ 97060 w 142875"/>
                <a:gd name="connsiteY30" fmla="*/ 150209 h 190500"/>
                <a:gd name="connsiteX31" fmla="*/ 120015 w 142875"/>
                <a:gd name="connsiteY31" fmla="*/ 123920 h 190500"/>
                <a:gd name="connsiteX32" fmla="*/ 120015 w 142875"/>
                <a:gd name="connsiteY32" fmla="*/ 72104 h 190500"/>
                <a:gd name="connsiteX33" fmla="*/ 114586 w 142875"/>
                <a:gd name="connsiteY33" fmla="*/ 52483 h 190500"/>
                <a:gd name="connsiteX34" fmla="*/ 97060 w 142875"/>
                <a:gd name="connsiteY34" fmla="*/ 46006 h 190500"/>
                <a:gd name="connsiteX35" fmla="*/ 84011 w 142875"/>
                <a:gd name="connsiteY35" fmla="*/ 46006 h 190500"/>
                <a:gd name="connsiteX36" fmla="*/ 84011 w 142875"/>
                <a:gd name="connsiteY36" fmla="*/ 150114 h 190500"/>
                <a:gd name="connsiteX37" fmla="*/ 97060 w 142875"/>
                <a:gd name="connsiteY37" fmla="*/ 15011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2875" h="190500">
                  <a:moveTo>
                    <a:pt x="97060" y="28289"/>
                  </a:moveTo>
                  <a:cubicBezTo>
                    <a:pt x="112204" y="28289"/>
                    <a:pt x="123158" y="32195"/>
                    <a:pt x="130016" y="40005"/>
                  </a:cubicBezTo>
                  <a:cubicBezTo>
                    <a:pt x="136874" y="47816"/>
                    <a:pt x="140303" y="58960"/>
                    <a:pt x="140303" y="73343"/>
                  </a:cubicBezTo>
                  <a:lnTo>
                    <a:pt x="140303" y="122587"/>
                  </a:lnTo>
                  <a:cubicBezTo>
                    <a:pt x="140303" y="137065"/>
                    <a:pt x="136874" y="148114"/>
                    <a:pt x="130016" y="155924"/>
                  </a:cubicBezTo>
                  <a:cubicBezTo>
                    <a:pt x="123158" y="163735"/>
                    <a:pt x="112204" y="167640"/>
                    <a:pt x="97060" y="167640"/>
                  </a:cubicBezTo>
                  <a:lnTo>
                    <a:pt x="84011" y="167640"/>
                  </a:lnTo>
                  <a:lnTo>
                    <a:pt x="84011" y="187452"/>
                  </a:lnTo>
                  <a:lnTo>
                    <a:pt x="63437" y="187452"/>
                  </a:lnTo>
                  <a:lnTo>
                    <a:pt x="63437" y="167640"/>
                  </a:lnTo>
                  <a:lnTo>
                    <a:pt x="50387" y="167640"/>
                  </a:lnTo>
                  <a:cubicBezTo>
                    <a:pt x="35243" y="167640"/>
                    <a:pt x="24289" y="163735"/>
                    <a:pt x="17431" y="155924"/>
                  </a:cubicBezTo>
                  <a:cubicBezTo>
                    <a:pt x="10573" y="148114"/>
                    <a:pt x="7144" y="136970"/>
                    <a:pt x="7144" y="122587"/>
                  </a:cubicBezTo>
                  <a:lnTo>
                    <a:pt x="7144" y="73343"/>
                  </a:lnTo>
                  <a:cubicBezTo>
                    <a:pt x="7144" y="58960"/>
                    <a:pt x="10573" y="47816"/>
                    <a:pt x="17431" y="40005"/>
                  </a:cubicBezTo>
                  <a:cubicBezTo>
                    <a:pt x="24289" y="32195"/>
                    <a:pt x="35243" y="28289"/>
                    <a:pt x="50387" y="28289"/>
                  </a:cubicBezTo>
                  <a:lnTo>
                    <a:pt x="63437" y="28289"/>
                  </a:lnTo>
                  <a:lnTo>
                    <a:pt x="63437" y="7144"/>
                  </a:lnTo>
                  <a:lnTo>
                    <a:pt x="84011" y="7144"/>
                  </a:lnTo>
                  <a:lnTo>
                    <a:pt x="84011" y="28289"/>
                  </a:lnTo>
                  <a:lnTo>
                    <a:pt x="97060" y="28289"/>
                  </a:lnTo>
                  <a:close/>
                  <a:moveTo>
                    <a:pt x="50387" y="46101"/>
                  </a:moveTo>
                  <a:cubicBezTo>
                    <a:pt x="42386" y="46101"/>
                    <a:pt x="36576" y="48292"/>
                    <a:pt x="33052" y="52578"/>
                  </a:cubicBezTo>
                  <a:cubicBezTo>
                    <a:pt x="29528" y="56864"/>
                    <a:pt x="27718" y="63437"/>
                    <a:pt x="27718" y="72199"/>
                  </a:cubicBezTo>
                  <a:lnTo>
                    <a:pt x="27718" y="124016"/>
                  </a:lnTo>
                  <a:cubicBezTo>
                    <a:pt x="27718" y="132778"/>
                    <a:pt x="29528" y="139351"/>
                    <a:pt x="33052" y="143732"/>
                  </a:cubicBezTo>
                  <a:cubicBezTo>
                    <a:pt x="36576" y="148114"/>
                    <a:pt x="42386" y="150304"/>
                    <a:pt x="50387" y="150304"/>
                  </a:cubicBezTo>
                  <a:lnTo>
                    <a:pt x="63437" y="150304"/>
                  </a:lnTo>
                  <a:lnTo>
                    <a:pt x="63437" y="46196"/>
                  </a:lnTo>
                  <a:lnTo>
                    <a:pt x="50387" y="46196"/>
                  </a:lnTo>
                  <a:close/>
                  <a:moveTo>
                    <a:pt x="97060" y="150209"/>
                  </a:moveTo>
                  <a:cubicBezTo>
                    <a:pt x="112395" y="150209"/>
                    <a:pt x="120015" y="141446"/>
                    <a:pt x="120015" y="123920"/>
                  </a:cubicBezTo>
                  <a:lnTo>
                    <a:pt x="120015" y="72104"/>
                  </a:lnTo>
                  <a:cubicBezTo>
                    <a:pt x="120015" y="63341"/>
                    <a:pt x="118205" y="56864"/>
                    <a:pt x="114586" y="52483"/>
                  </a:cubicBezTo>
                  <a:cubicBezTo>
                    <a:pt x="110966" y="48197"/>
                    <a:pt x="105061" y="46006"/>
                    <a:pt x="97060" y="46006"/>
                  </a:cubicBezTo>
                  <a:lnTo>
                    <a:pt x="84011" y="46006"/>
                  </a:lnTo>
                  <a:lnTo>
                    <a:pt x="84011" y="150114"/>
                  </a:lnTo>
                  <a:lnTo>
                    <a:pt x="97060" y="15011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4FD3243B-65CA-9F12-AF7D-393526178F77}"/>
                </a:ext>
              </a:extLst>
            </p:cNvPr>
            <p:cNvSpPr/>
            <p:nvPr/>
          </p:nvSpPr>
          <p:spPr>
            <a:xfrm>
              <a:off x="14194555" y="2095681"/>
              <a:ext cx="85725" cy="190500"/>
            </a:xfrm>
            <a:custGeom>
              <a:avLst/>
              <a:gdLst>
                <a:gd name="connsiteX0" fmla="*/ 73628 w 85725"/>
                <a:gd name="connsiteY0" fmla="*/ 87058 h 190500"/>
                <a:gd name="connsiteX1" fmla="*/ 73628 w 85725"/>
                <a:gd name="connsiteY1" fmla="*/ 105061 h 190500"/>
                <a:gd name="connsiteX2" fmla="*/ 28004 w 85725"/>
                <a:gd name="connsiteY2" fmla="*/ 105061 h 190500"/>
                <a:gd name="connsiteX3" fmla="*/ 28004 w 85725"/>
                <a:gd name="connsiteY3" fmla="*/ 169259 h 190500"/>
                <a:gd name="connsiteX4" fmla="*/ 84011 w 85725"/>
                <a:gd name="connsiteY4" fmla="*/ 169259 h 190500"/>
                <a:gd name="connsiteX5" fmla="*/ 84011 w 85725"/>
                <a:gd name="connsiteY5" fmla="*/ 187547 h 190500"/>
                <a:gd name="connsiteX6" fmla="*/ 7144 w 85725"/>
                <a:gd name="connsiteY6" fmla="*/ 187547 h 190500"/>
                <a:gd name="connsiteX7" fmla="*/ 7144 w 85725"/>
                <a:gd name="connsiteY7" fmla="*/ 7144 h 190500"/>
                <a:gd name="connsiteX8" fmla="*/ 84011 w 85725"/>
                <a:gd name="connsiteY8" fmla="*/ 7144 h 190500"/>
                <a:gd name="connsiteX9" fmla="*/ 84011 w 85725"/>
                <a:gd name="connsiteY9" fmla="*/ 25432 h 190500"/>
                <a:gd name="connsiteX10" fmla="*/ 28004 w 85725"/>
                <a:gd name="connsiteY10" fmla="*/ 25432 h 190500"/>
                <a:gd name="connsiteX11" fmla="*/ 28004 w 85725"/>
                <a:gd name="connsiteY11" fmla="*/ 87058 h 190500"/>
                <a:gd name="connsiteX12" fmla="*/ 73628 w 85725"/>
                <a:gd name="connsiteY12" fmla="*/ 8705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190500">
                  <a:moveTo>
                    <a:pt x="73628" y="87058"/>
                  </a:moveTo>
                  <a:lnTo>
                    <a:pt x="73628" y="105061"/>
                  </a:lnTo>
                  <a:lnTo>
                    <a:pt x="28004" y="105061"/>
                  </a:lnTo>
                  <a:lnTo>
                    <a:pt x="28004" y="169259"/>
                  </a:lnTo>
                  <a:lnTo>
                    <a:pt x="84011" y="169259"/>
                  </a:lnTo>
                  <a:lnTo>
                    <a:pt x="84011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84011" y="7144"/>
                  </a:lnTo>
                  <a:lnTo>
                    <a:pt x="84011" y="25432"/>
                  </a:lnTo>
                  <a:lnTo>
                    <a:pt x="28004" y="25432"/>
                  </a:lnTo>
                  <a:lnTo>
                    <a:pt x="28004" y="87058"/>
                  </a:lnTo>
                  <a:lnTo>
                    <a:pt x="73628" y="87058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1E2E06B1-FBD0-4908-B0C5-E2A383D61CEA}"/>
                </a:ext>
              </a:extLst>
            </p:cNvPr>
            <p:cNvSpPr/>
            <p:nvPr/>
          </p:nvSpPr>
          <p:spPr>
            <a:xfrm>
              <a:off x="14302474" y="2093871"/>
              <a:ext cx="95250" cy="190500"/>
            </a:xfrm>
            <a:custGeom>
              <a:avLst/>
              <a:gdLst>
                <a:gd name="connsiteX0" fmla="*/ 49054 w 95250"/>
                <a:gd name="connsiteY0" fmla="*/ 7144 h 190500"/>
                <a:gd name="connsiteX1" fmla="*/ 80963 w 95250"/>
                <a:gd name="connsiteY1" fmla="*/ 19526 h 190500"/>
                <a:gd name="connsiteX2" fmla="*/ 91249 w 95250"/>
                <a:gd name="connsiteY2" fmla="*/ 52483 h 190500"/>
                <a:gd name="connsiteX3" fmla="*/ 91249 w 95250"/>
                <a:gd name="connsiteY3" fmla="*/ 68675 h 190500"/>
                <a:gd name="connsiteX4" fmla="*/ 71533 w 95250"/>
                <a:gd name="connsiteY4" fmla="*/ 68675 h 190500"/>
                <a:gd name="connsiteX5" fmla="*/ 71533 w 95250"/>
                <a:gd name="connsiteY5" fmla="*/ 51435 h 190500"/>
                <a:gd name="connsiteX6" fmla="*/ 66294 w 95250"/>
                <a:gd name="connsiteY6" fmla="*/ 32194 h 190500"/>
                <a:gd name="connsiteX7" fmla="*/ 49625 w 95250"/>
                <a:gd name="connsiteY7" fmla="*/ 25336 h 190500"/>
                <a:gd name="connsiteX8" fmla="*/ 33052 w 95250"/>
                <a:gd name="connsiteY8" fmla="*/ 32194 h 190500"/>
                <a:gd name="connsiteX9" fmla="*/ 27718 w 95250"/>
                <a:gd name="connsiteY9" fmla="*/ 51435 h 190500"/>
                <a:gd name="connsiteX10" fmla="*/ 27718 w 95250"/>
                <a:gd name="connsiteY10" fmla="*/ 146780 h 190500"/>
                <a:gd name="connsiteX11" fmla="*/ 33052 w 95250"/>
                <a:gd name="connsiteY11" fmla="*/ 166021 h 190500"/>
                <a:gd name="connsiteX12" fmla="*/ 49625 w 95250"/>
                <a:gd name="connsiteY12" fmla="*/ 172879 h 190500"/>
                <a:gd name="connsiteX13" fmla="*/ 66294 w 95250"/>
                <a:gd name="connsiteY13" fmla="*/ 166021 h 190500"/>
                <a:gd name="connsiteX14" fmla="*/ 71533 w 95250"/>
                <a:gd name="connsiteY14" fmla="*/ 146780 h 190500"/>
                <a:gd name="connsiteX15" fmla="*/ 71533 w 95250"/>
                <a:gd name="connsiteY15" fmla="*/ 123349 h 190500"/>
                <a:gd name="connsiteX16" fmla="*/ 91249 w 95250"/>
                <a:gd name="connsiteY16" fmla="*/ 123349 h 190500"/>
                <a:gd name="connsiteX17" fmla="*/ 91249 w 95250"/>
                <a:gd name="connsiteY17" fmla="*/ 145733 h 190500"/>
                <a:gd name="connsiteX18" fmla="*/ 80963 w 95250"/>
                <a:gd name="connsiteY18" fmla="*/ 178689 h 190500"/>
                <a:gd name="connsiteX19" fmla="*/ 49054 w 95250"/>
                <a:gd name="connsiteY19" fmla="*/ 191071 h 190500"/>
                <a:gd name="connsiteX20" fmla="*/ 17431 w 95250"/>
                <a:gd name="connsiteY20" fmla="*/ 178689 h 190500"/>
                <a:gd name="connsiteX21" fmla="*/ 7144 w 95250"/>
                <a:gd name="connsiteY21" fmla="*/ 145733 h 190500"/>
                <a:gd name="connsiteX22" fmla="*/ 7144 w 95250"/>
                <a:gd name="connsiteY22" fmla="*/ 52483 h 190500"/>
                <a:gd name="connsiteX23" fmla="*/ 9715 w 95250"/>
                <a:gd name="connsiteY23" fmla="*/ 33814 h 190500"/>
                <a:gd name="connsiteX24" fmla="*/ 17431 w 95250"/>
                <a:gd name="connsiteY24" fmla="*/ 19526 h 190500"/>
                <a:gd name="connsiteX25" fmla="*/ 30480 w 95250"/>
                <a:gd name="connsiteY25" fmla="*/ 10382 h 190500"/>
                <a:gd name="connsiteX26" fmla="*/ 49054 w 95250"/>
                <a:gd name="connsiteY26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0" h="190500">
                  <a:moveTo>
                    <a:pt x="49054" y="7144"/>
                  </a:moveTo>
                  <a:cubicBezTo>
                    <a:pt x="63437" y="7144"/>
                    <a:pt x="74104" y="11240"/>
                    <a:pt x="80963" y="19526"/>
                  </a:cubicBezTo>
                  <a:cubicBezTo>
                    <a:pt x="87821" y="27813"/>
                    <a:pt x="91249" y="38767"/>
                    <a:pt x="91249" y="52483"/>
                  </a:cubicBezTo>
                  <a:lnTo>
                    <a:pt x="91249" y="68675"/>
                  </a:lnTo>
                  <a:lnTo>
                    <a:pt x="71533" y="68675"/>
                  </a:lnTo>
                  <a:lnTo>
                    <a:pt x="71533" y="51435"/>
                  </a:lnTo>
                  <a:cubicBezTo>
                    <a:pt x="71533" y="43148"/>
                    <a:pt x="69818" y="36766"/>
                    <a:pt x="66294" y="32194"/>
                  </a:cubicBezTo>
                  <a:cubicBezTo>
                    <a:pt x="62865" y="27622"/>
                    <a:pt x="57245" y="25336"/>
                    <a:pt x="49625" y="25336"/>
                  </a:cubicBezTo>
                  <a:cubicBezTo>
                    <a:pt x="42005" y="25336"/>
                    <a:pt x="36671" y="27622"/>
                    <a:pt x="33052" y="32194"/>
                  </a:cubicBezTo>
                  <a:cubicBezTo>
                    <a:pt x="29432" y="36766"/>
                    <a:pt x="27718" y="43148"/>
                    <a:pt x="27718" y="51435"/>
                  </a:cubicBezTo>
                  <a:lnTo>
                    <a:pt x="27718" y="146780"/>
                  </a:lnTo>
                  <a:cubicBezTo>
                    <a:pt x="27718" y="155067"/>
                    <a:pt x="29528" y="161449"/>
                    <a:pt x="33052" y="166021"/>
                  </a:cubicBezTo>
                  <a:cubicBezTo>
                    <a:pt x="36576" y="170593"/>
                    <a:pt x="42100" y="172879"/>
                    <a:pt x="49625" y="172879"/>
                  </a:cubicBezTo>
                  <a:cubicBezTo>
                    <a:pt x="57150" y="172879"/>
                    <a:pt x="62865" y="170593"/>
                    <a:pt x="66294" y="166021"/>
                  </a:cubicBezTo>
                  <a:cubicBezTo>
                    <a:pt x="69723" y="161449"/>
                    <a:pt x="71533" y="155067"/>
                    <a:pt x="71533" y="146780"/>
                  </a:cubicBezTo>
                  <a:lnTo>
                    <a:pt x="71533" y="123349"/>
                  </a:lnTo>
                  <a:lnTo>
                    <a:pt x="91249" y="123349"/>
                  </a:lnTo>
                  <a:lnTo>
                    <a:pt x="91249" y="145733"/>
                  </a:lnTo>
                  <a:cubicBezTo>
                    <a:pt x="91249" y="159448"/>
                    <a:pt x="87821" y="170497"/>
                    <a:pt x="80963" y="178689"/>
                  </a:cubicBezTo>
                  <a:cubicBezTo>
                    <a:pt x="74104" y="186976"/>
                    <a:pt x="63437" y="191071"/>
                    <a:pt x="49054" y="191071"/>
                  </a:cubicBezTo>
                  <a:cubicBezTo>
                    <a:pt x="34671" y="191071"/>
                    <a:pt x="24289" y="186976"/>
                    <a:pt x="17431" y="178689"/>
                  </a:cubicBezTo>
                  <a:cubicBezTo>
                    <a:pt x="10573" y="170402"/>
                    <a:pt x="7144" y="159448"/>
                    <a:pt x="7144" y="145733"/>
                  </a:cubicBezTo>
                  <a:lnTo>
                    <a:pt x="7144" y="52483"/>
                  </a:lnTo>
                  <a:cubicBezTo>
                    <a:pt x="7144" y="45625"/>
                    <a:pt x="8001" y="39338"/>
                    <a:pt x="9715" y="33814"/>
                  </a:cubicBezTo>
                  <a:cubicBezTo>
                    <a:pt x="11430" y="28289"/>
                    <a:pt x="14002" y="23431"/>
                    <a:pt x="17431" y="19526"/>
                  </a:cubicBezTo>
                  <a:cubicBezTo>
                    <a:pt x="20860" y="15621"/>
                    <a:pt x="25241" y="12573"/>
                    <a:pt x="30480" y="10382"/>
                  </a:cubicBezTo>
                  <a:cubicBezTo>
                    <a:pt x="35719" y="8191"/>
                    <a:pt x="41910" y="7144"/>
                    <a:pt x="49054" y="7144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9DE81C4-E644-2434-50B3-9B68C9678F7C}"/>
                </a:ext>
              </a:extLst>
            </p:cNvPr>
            <p:cNvSpPr/>
            <p:nvPr/>
          </p:nvSpPr>
          <p:spPr>
            <a:xfrm>
              <a:off x="14417251" y="2093871"/>
              <a:ext cx="95250" cy="190500"/>
            </a:xfrm>
            <a:custGeom>
              <a:avLst/>
              <a:gdLst>
                <a:gd name="connsiteX0" fmla="*/ 49054 w 95250"/>
                <a:gd name="connsiteY0" fmla="*/ 7144 h 190500"/>
                <a:gd name="connsiteX1" fmla="*/ 80963 w 95250"/>
                <a:gd name="connsiteY1" fmla="*/ 19526 h 190500"/>
                <a:gd name="connsiteX2" fmla="*/ 91250 w 95250"/>
                <a:gd name="connsiteY2" fmla="*/ 52483 h 190500"/>
                <a:gd name="connsiteX3" fmla="*/ 91250 w 95250"/>
                <a:gd name="connsiteY3" fmla="*/ 68675 h 190500"/>
                <a:gd name="connsiteX4" fmla="*/ 71533 w 95250"/>
                <a:gd name="connsiteY4" fmla="*/ 68675 h 190500"/>
                <a:gd name="connsiteX5" fmla="*/ 71533 w 95250"/>
                <a:gd name="connsiteY5" fmla="*/ 51435 h 190500"/>
                <a:gd name="connsiteX6" fmla="*/ 66294 w 95250"/>
                <a:gd name="connsiteY6" fmla="*/ 32194 h 190500"/>
                <a:gd name="connsiteX7" fmla="*/ 49625 w 95250"/>
                <a:gd name="connsiteY7" fmla="*/ 25336 h 190500"/>
                <a:gd name="connsiteX8" fmla="*/ 33052 w 95250"/>
                <a:gd name="connsiteY8" fmla="*/ 32194 h 190500"/>
                <a:gd name="connsiteX9" fmla="*/ 27718 w 95250"/>
                <a:gd name="connsiteY9" fmla="*/ 51435 h 190500"/>
                <a:gd name="connsiteX10" fmla="*/ 27718 w 95250"/>
                <a:gd name="connsiteY10" fmla="*/ 146780 h 190500"/>
                <a:gd name="connsiteX11" fmla="*/ 33052 w 95250"/>
                <a:gd name="connsiteY11" fmla="*/ 166021 h 190500"/>
                <a:gd name="connsiteX12" fmla="*/ 49625 w 95250"/>
                <a:gd name="connsiteY12" fmla="*/ 172879 h 190500"/>
                <a:gd name="connsiteX13" fmla="*/ 66294 w 95250"/>
                <a:gd name="connsiteY13" fmla="*/ 166021 h 190500"/>
                <a:gd name="connsiteX14" fmla="*/ 71533 w 95250"/>
                <a:gd name="connsiteY14" fmla="*/ 146780 h 190500"/>
                <a:gd name="connsiteX15" fmla="*/ 71533 w 95250"/>
                <a:gd name="connsiteY15" fmla="*/ 123349 h 190500"/>
                <a:gd name="connsiteX16" fmla="*/ 91250 w 95250"/>
                <a:gd name="connsiteY16" fmla="*/ 123349 h 190500"/>
                <a:gd name="connsiteX17" fmla="*/ 91250 w 95250"/>
                <a:gd name="connsiteY17" fmla="*/ 145733 h 190500"/>
                <a:gd name="connsiteX18" fmla="*/ 80963 w 95250"/>
                <a:gd name="connsiteY18" fmla="*/ 178689 h 190500"/>
                <a:gd name="connsiteX19" fmla="*/ 49054 w 95250"/>
                <a:gd name="connsiteY19" fmla="*/ 191071 h 190500"/>
                <a:gd name="connsiteX20" fmla="*/ 17431 w 95250"/>
                <a:gd name="connsiteY20" fmla="*/ 178689 h 190500"/>
                <a:gd name="connsiteX21" fmla="*/ 7144 w 95250"/>
                <a:gd name="connsiteY21" fmla="*/ 145733 h 190500"/>
                <a:gd name="connsiteX22" fmla="*/ 7144 w 95250"/>
                <a:gd name="connsiteY22" fmla="*/ 52483 h 190500"/>
                <a:gd name="connsiteX23" fmla="*/ 9716 w 95250"/>
                <a:gd name="connsiteY23" fmla="*/ 33814 h 190500"/>
                <a:gd name="connsiteX24" fmla="*/ 17431 w 95250"/>
                <a:gd name="connsiteY24" fmla="*/ 19526 h 190500"/>
                <a:gd name="connsiteX25" fmla="*/ 30480 w 95250"/>
                <a:gd name="connsiteY25" fmla="*/ 10382 h 190500"/>
                <a:gd name="connsiteX26" fmla="*/ 49054 w 95250"/>
                <a:gd name="connsiteY26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0" h="190500">
                  <a:moveTo>
                    <a:pt x="49054" y="7144"/>
                  </a:moveTo>
                  <a:cubicBezTo>
                    <a:pt x="63437" y="7144"/>
                    <a:pt x="74104" y="11240"/>
                    <a:pt x="80963" y="19526"/>
                  </a:cubicBezTo>
                  <a:cubicBezTo>
                    <a:pt x="87821" y="27813"/>
                    <a:pt x="91250" y="38767"/>
                    <a:pt x="91250" y="52483"/>
                  </a:cubicBezTo>
                  <a:lnTo>
                    <a:pt x="91250" y="68675"/>
                  </a:lnTo>
                  <a:lnTo>
                    <a:pt x="71533" y="68675"/>
                  </a:lnTo>
                  <a:lnTo>
                    <a:pt x="71533" y="51435"/>
                  </a:lnTo>
                  <a:cubicBezTo>
                    <a:pt x="71533" y="43148"/>
                    <a:pt x="69818" y="36766"/>
                    <a:pt x="66294" y="32194"/>
                  </a:cubicBezTo>
                  <a:cubicBezTo>
                    <a:pt x="62865" y="27622"/>
                    <a:pt x="57245" y="25336"/>
                    <a:pt x="49625" y="25336"/>
                  </a:cubicBezTo>
                  <a:cubicBezTo>
                    <a:pt x="42005" y="25336"/>
                    <a:pt x="36671" y="27622"/>
                    <a:pt x="33052" y="32194"/>
                  </a:cubicBezTo>
                  <a:cubicBezTo>
                    <a:pt x="29528" y="36766"/>
                    <a:pt x="27718" y="43148"/>
                    <a:pt x="27718" y="51435"/>
                  </a:cubicBezTo>
                  <a:lnTo>
                    <a:pt x="27718" y="146780"/>
                  </a:lnTo>
                  <a:cubicBezTo>
                    <a:pt x="27718" y="155067"/>
                    <a:pt x="29528" y="161449"/>
                    <a:pt x="33052" y="166021"/>
                  </a:cubicBezTo>
                  <a:cubicBezTo>
                    <a:pt x="36576" y="170593"/>
                    <a:pt x="42101" y="172879"/>
                    <a:pt x="49625" y="172879"/>
                  </a:cubicBezTo>
                  <a:cubicBezTo>
                    <a:pt x="57150" y="172879"/>
                    <a:pt x="62865" y="170593"/>
                    <a:pt x="66294" y="166021"/>
                  </a:cubicBezTo>
                  <a:cubicBezTo>
                    <a:pt x="69723" y="161449"/>
                    <a:pt x="71533" y="155067"/>
                    <a:pt x="71533" y="146780"/>
                  </a:cubicBezTo>
                  <a:lnTo>
                    <a:pt x="71533" y="123349"/>
                  </a:lnTo>
                  <a:lnTo>
                    <a:pt x="91250" y="123349"/>
                  </a:lnTo>
                  <a:lnTo>
                    <a:pt x="91250" y="145733"/>
                  </a:lnTo>
                  <a:cubicBezTo>
                    <a:pt x="91250" y="159448"/>
                    <a:pt x="87821" y="170497"/>
                    <a:pt x="80963" y="178689"/>
                  </a:cubicBezTo>
                  <a:cubicBezTo>
                    <a:pt x="74104" y="186976"/>
                    <a:pt x="63532" y="191071"/>
                    <a:pt x="49054" y="191071"/>
                  </a:cubicBezTo>
                  <a:cubicBezTo>
                    <a:pt x="34576" y="191071"/>
                    <a:pt x="24289" y="186976"/>
                    <a:pt x="17431" y="178689"/>
                  </a:cubicBezTo>
                  <a:cubicBezTo>
                    <a:pt x="10573" y="170402"/>
                    <a:pt x="7144" y="159448"/>
                    <a:pt x="7144" y="145733"/>
                  </a:cubicBezTo>
                  <a:lnTo>
                    <a:pt x="7144" y="52483"/>
                  </a:lnTo>
                  <a:cubicBezTo>
                    <a:pt x="7144" y="45625"/>
                    <a:pt x="8001" y="39338"/>
                    <a:pt x="9716" y="33814"/>
                  </a:cubicBezTo>
                  <a:cubicBezTo>
                    <a:pt x="11430" y="28194"/>
                    <a:pt x="14002" y="23431"/>
                    <a:pt x="17431" y="19526"/>
                  </a:cubicBezTo>
                  <a:cubicBezTo>
                    <a:pt x="20860" y="15621"/>
                    <a:pt x="25241" y="12573"/>
                    <a:pt x="30480" y="10382"/>
                  </a:cubicBezTo>
                  <a:cubicBezTo>
                    <a:pt x="35719" y="8191"/>
                    <a:pt x="41910" y="7144"/>
                    <a:pt x="49054" y="7144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6C225829-FB01-8BB7-4202-71CE56539DC7}"/>
                </a:ext>
              </a:extLst>
            </p:cNvPr>
            <p:cNvSpPr/>
            <p:nvPr/>
          </p:nvSpPr>
          <p:spPr>
            <a:xfrm>
              <a:off x="14533646" y="2095585"/>
              <a:ext cx="95250" cy="190500"/>
            </a:xfrm>
            <a:custGeom>
              <a:avLst/>
              <a:gdLst>
                <a:gd name="connsiteX0" fmla="*/ 56483 w 95250"/>
                <a:gd name="connsiteY0" fmla="*/ 103822 h 190500"/>
                <a:gd name="connsiteX1" fmla="*/ 28765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25527 w 95250"/>
                <a:gd name="connsiteY4" fmla="*/ 7144 h 190500"/>
                <a:gd name="connsiteX5" fmla="*/ 25527 w 95250"/>
                <a:gd name="connsiteY5" fmla="*/ 141637 h 190500"/>
                <a:gd name="connsiteX6" fmla="*/ 44768 w 95250"/>
                <a:gd name="connsiteY6" fmla="*/ 84677 h 190500"/>
                <a:gd name="connsiteX7" fmla="*/ 72009 w 95250"/>
                <a:gd name="connsiteY7" fmla="*/ 7144 h 190500"/>
                <a:gd name="connsiteX8" fmla="*/ 95250 w 95250"/>
                <a:gd name="connsiteY8" fmla="*/ 7144 h 190500"/>
                <a:gd name="connsiteX9" fmla="*/ 95250 w 95250"/>
                <a:gd name="connsiteY9" fmla="*/ 187547 h 190500"/>
                <a:gd name="connsiteX10" fmla="*/ 76581 w 95250"/>
                <a:gd name="connsiteY10" fmla="*/ 187547 h 190500"/>
                <a:gd name="connsiteX11" fmla="*/ 76581 w 95250"/>
                <a:gd name="connsiteY11" fmla="*/ 44005 h 190500"/>
                <a:gd name="connsiteX12" fmla="*/ 56579 w 95250"/>
                <a:gd name="connsiteY12" fmla="*/ 1038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90500">
                  <a:moveTo>
                    <a:pt x="56483" y="103822"/>
                  </a:moveTo>
                  <a:lnTo>
                    <a:pt x="28765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5527" y="7144"/>
                  </a:lnTo>
                  <a:lnTo>
                    <a:pt x="25527" y="141637"/>
                  </a:lnTo>
                  <a:lnTo>
                    <a:pt x="44768" y="84677"/>
                  </a:lnTo>
                  <a:lnTo>
                    <a:pt x="72009" y="7144"/>
                  </a:lnTo>
                  <a:lnTo>
                    <a:pt x="95250" y="7144"/>
                  </a:lnTo>
                  <a:lnTo>
                    <a:pt x="95250" y="187547"/>
                  </a:lnTo>
                  <a:lnTo>
                    <a:pt x="76581" y="187547"/>
                  </a:lnTo>
                  <a:lnTo>
                    <a:pt x="76581" y="44005"/>
                  </a:lnTo>
                  <a:lnTo>
                    <a:pt x="56579" y="10382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8234EEE9-143B-FDC3-E3C9-8CAD23B496AB}"/>
                </a:ext>
              </a:extLst>
            </p:cNvPr>
            <p:cNvSpPr/>
            <p:nvPr/>
          </p:nvSpPr>
          <p:spPr>
            <a:xfrm>
              <a:off x="14654519" y="2093871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7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3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7 w 95250"/>
                <a:gd name="connsiteY8" fmla="*/ 178689 h 190500"/>
                <a:gd name="connsiteX9" fmla="*/ 7144 w 95250"/>
                <a:gd name="connsiteY9" fmla="*/ 145733 h 190500"/>
                <a:gd name="connsiteX10" fmla="*/ 7144 w 95250"/>
                <a:gd name="connsiteY10" fmla="*/ 52483 h 190500"/>
                <a:gd name="connsiteX11" fmla="*/ 27718 w 95250"/>
                <a:gd name="connsiteY11" fmla="*/ 146780 h 190500"/>
                <a:gd name="connsiteX12" fmla="*/ 33147 w 95250"/>
                <a:gd name="connsiteY12" fmla="*/ 166021 h 190500"/>
                <a:gd name="connsiteX13" fmla="*/ 49816 w 95250"/>
                <a:gd name="connsiteY13" fmla="*/ 172879 h 190500"/>
                <a:gd name="connsiteX14" fmla="*/ 66675 w 95250"/>
                <a:gd name="connsiteY14" fmla="*/ 166021 h 190500"/>
                <a:gd name="connsiteX15" fmla="*/ 72009 w 95250"/>
                <a:gd name="connsiteY15" fmla="*/ 146780 h 190500"/>
                <a:gd name="connsiteX16" fmla="*/ 72009 w 95250"/>
                <a:gd name="connsiteY16" fmla="*/ 51435 h 190500"/>
                <a:gd name="connsiteX17" fmla="*/ 66675 w 95250"/>
                <a:gd name="connsiteY17" fmla="*/ 32194 h 190500"/>
                <a:gd name="connsiteX18" fmla="*/ 49816 w 95250"/>
                <a:gd name="connsiteY18" fmla="*/ 25336 h 190500"/>
                <a:gd name="connsiteX19" fmla="*/ 33147 w 95250"/>
                <a:gd name="connsiteY19" fmla="*/ 32194 h 190500"/>
                <a:gd name="connsiteX20" fmla="*/ 27718 w 95250"/>
                <a:gd name="connsiteY20" fmla="*/ 51435 h 190500"/>
                <a:gd name="connsiteX21" fmla="*/ 27718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7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5" y="27527"/>
                    <a:pt x="92869" y="38576"/>
                    <a:pt x="92869" y="52483"/>
                  </a:cubicBezTo>
                  <a:lnTo>
                    <a:pt x="92869" y="145733"/>
                  </a:lnTo>
                  <a:cubicBezTo>
                    <a:pt x="92869" y="159448"/>
                    <a:pt x="89249" y="170497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7" y="178689"/>
                  </a:cubicBezTo>
                  <a:cubicBezTo>
                    <a:pt x="10668" y="170402"/>
                    <a:pt x="7144" y="159448"/>
                    <a:pt x="7144" y="145733"/>
                  </a:cubicBezTo>
                  <a:lnTo>
                    <a:pt x="7144" y="52483"/>
                  </a:lnTo>
                  <a:close/>
                  <a:moveTo>
                    <a:pt x="27718" y="146780"/>
                  </a:moveTo>
                  <a:cubicBezTo>
                    <a:pt x="27718" y="155067"/>
                    <a:pt x="29528" y="161449"/>
                    <a:pt x="33147" y="166021"/>
                  </a:cubicBezTo>
                  <a:cubicBezTo>
                    <a:pt x="36767" y="170593"/>
                    <a:pt x="42386" y="172879"/>
                    <a:pt x="49816" y="172879"/>
                  </a:cubicBezTo>
                  <a:cubicBezTo>
                    <a:pt x="57245" y="172879"/>
                    <a:pt x="63055" y="170593"/>
                    <a:pt x="66675" y="166021"/>
                  </a:cubicBezTo>
                  <a:cubicBezTo>
                    <a:pt x="70199" y="161449"/>
                    <a:pt x="72009" y="155067"/>
                    <a:pt x="72009" y="146780"/>
                  </a:cubicBezTo>
                  <a:lnTo>
                    <a:pt x="72009" y="51435"/>
                  </a:lnTo>
                  <a:cubicBezTo>
                    <a:pt x="72009" y="43148"/>
                    <a:pt x="70199" y="36766"/>
                    <a:pt x="66675" y="32194"/>
                  </a:cubicBezTo>
                  <a:cubicBezTo>
                    <a:pt x="63151" y="27622"/>
                    <a:pt x="57531" y="25336"/>
                    <a:pt x="49816" y="25336"/>
                  </a:cubicBezTo>
                  <a:cubicBezTo>
                    <a:pt x="42101" y="25336"/>
                    <a:pt x="36767" y="27622"/>
                    <a:pt x="33147" y="32194"/>
                  </a:cubicBezTo>
                  <a:cubicBezTo>
                    <a:pt x="29528" y="36766"/>
                    <a:pt x="27718" y="43148"/>
                    <a:pt x="27718" y="51435"/>
                  </a:cubicBezTo>
                  <a:lnTo>
                    <a:pt x="27718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494C1C48-DEF7-BE93-0733-AEE299353D13}"/>
                </a:ext>
              </a:extLst>
            </p:cNvPr>
            <p:cNvSpPr/>
            <p:nvPr/>
          </p:nvSpPr>
          <p:spPr>
            <a:xfrm>
              <a:off x="14773200" y="2095585"/>
              <a:ext cx="95250" cy="190500"/>
            </a:xfrm>
            <a:custGeom>
              <a:avLst/>
              <a:gdLst>
                <a:gd name="connsiteX0" fmla="*/ 28004 w 95250"/>
                <a:gd name="connsiteY0" fmla="*/ 106394 h 190500"/>
                <a:gd name="connsiteX1" fmla="*/ 28004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28004 w 95250"/>
                <a:gd name="connsiteY4" fmla="*/ 7144 h 190500"/>
                <a:gd name="connsiteX5" fmla="*/ 28004 w 95250"/>
                <a:gd name="connsiteY5" fmla="*/ 88297 h 190500"/>
                <a:gd name="connsiteX6" fmla="*/ 73914 w 95250"/>
                <a:gd name="connsiteY6" fmla="*/ 88297 h 190500"/>
                <a:gd name="connsiteX7" fmla="*/ 73914 w 95250"/>
                <a:gd name="connsiteY7" fmla="*/ 7144 h 190500"/>
                <a:gd name="connsiteX8" fmla="*/ 94679 w 95250"/>
                <a:gd name="connsiteY8" fmla="*/ 7144 h 190500"/>
                <a:gd name="connsiteX9" fmla="*/ 94679 w 95250"/>
                <a:gd name="connsiteY9" fmla="*/ 187547 h 190500"/>
                <a:gd name="connsiteX10" fmla="*/ 73914 w 95250"/>
                <a:gd name="connsiteY10" fmla="*/ 187547 h 190500"/>
                <a:gd name="connsiteX11" fmla="*/ 73914 w 95250"/>
                <a:gd name="connsiteY11" fmla="*/ 106394 h 190500"/>
                <a:gd name="connsiteX12" fmla="*/ 28004 w 95250"/>
                <a:gd name="connsiteY12" fmla="*/ 10639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90500">
                  <a:moveTo>
                    <a:pt x="28004" y="106394"/>
                  </a:move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8004" y="7144"/>
                  </a:lnTo>
                  <a:lnTo>
                    <a:pt x="28004" y="88297"/>
                  </a:lnTo>
                  <a:lnTo>
                    <a:pt x="73914" y="88297"/>
                  </a:lnTo>
                  <a:lnTo>
                    <a:pt x="73914" y="7144"/>
                  </a:lnTo>
                  <a:lnTo>
                    <a:pt x="94679" y="7144"/>
                  </a:lnTo>
                  <a:lnTo>
                    <a:pt x="94679" y="187547"/>
                  </a:lnTo>
                  <a:lnTo>
                    <a:pt x="73914" y="187547"/>
                  </a:lnTo>
                  <a:lnTo>
                    <a:pt x="73914" y="106394"/>
                  </a:lnTo>
                  <a:lnTo>
                    <a:pt x="28004" y="10639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3B051F1B-9D71-05C4-5355-12247F78150E}"/>
                </a:ext>
              </a:extLst>
            </p:cNvPr>
            <p:cNvSpPr/>
            <p:nvPr/>
          </p:nvSpPr>
          <p:spPr>
            <a:xfrm>
              <a:off x="14890167" y="2095681"/>
              <a:ext cx="114300" cy="190500"/>
            </a:xfrm>
            <a:custGeom>
              <a:avLst/>
              <a:gdLst>
                <a:gd name="connsiteX0" fmla="*/ 33623 w 114300"/>
                <a:gd name="connsiteY0" fmla="*/ 151162 h 190500"/>
                <a:gd name="connsiteX1" fmla="*/ 26384 w 114300"/>
                <a:gd name="connsiteY1" fmla="*/ 187547 h 190500"/>
                <a:gd name="connsiteX2" fmla="*/ 7144 w 114300"/>
                <a:gd name="connsiteY2" fmla="*/ 187547 h 190500"/>
                <a:gd name="connsiteX3" fmla="*/ 42863 w 114300"/>
                <a:gd name="connsiteY3" fmla="*/ 7144 h 190500"/>
                <a:gd name="connsiteX4" fmla="*/ 73057 w 114300"/>
                <a:gd name="connsiteY4" fmla="*/ 7144 h 190500"/>
                <a:gd name="connsiteX5" fmla="*/ 108776 w 114300"/>
                <a:gd name="connsiteY5" fmla="*/ 187547 h 190500"/>
                <a:gd name="connsiteX6" fmla="*/ 88011 w 114300"/>
                <a:gd name="connsiteY6" fmla="*/ 187547 h 190500"/>
                <a:gd name="connsiteX7" fmla="*/ 80772 w 114300"/>
                <a:gd name="connsiteY7" fmla="*/ 151162 h 190500"/>
                <a:gd name="connsiteX8" fmla="*/ 33528 w 114300"/>
                <a:gd name="connsiteY8" fmla="*/ 151162 h 190500"/>
                <a:gd name="connsiteX9" fmla="*/ 36290 w 114300"/>
                <a:gd name="connsiteY9" fmla="*/ 133922 h 190500"/>
                <a:gd name="connsiteX10" fmla="*/ 77915 w 114300"/>
                <a:gd name="connsiteY10" fmla="*/ 133922 h 190500"/>
                <a:gd name="connsiteX11" fmla="*/ 56864 w 114300"/>
                <a:gd name="connsiteY11" fmla="*/ 29813 h 190500"/>
                <a:gd name="connsiteX12" fmla="*/ 36290 w 114300"/>
                <a:gd name="connsiteY12" fmla="*/ 1339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90500">
                  <a:moveTo>
                    <a:pt x="33623" y="151162"/>
                  </a:moveTo>
                  <a:lnTo>
                    <a:pt x="26384" y="187547"/>
                  </a:lnTo>
                  <a:lnTo>
                    <a:pt x="7144" y="187547"/>
                  </a:lnTo>
                  <a:lnTo>
                    <a:pt x="42863" y="7144"/>
                  </a:lnTo>
                  <a:lnTo>
                    <a:pt x="73057" y="7144"/>
                  </a:lnTo>
                  <a:lnTo>
                    <a:pt x="108776" y="187547"/>
                  </a:lnTo>
                  <a:lnTo>
                    <a:pt x="88011" y="187547"/>
                  </a:lnTo>
                  <a:lnTo>
                    <a:pt x="80772" y="151162"/>
                  </a:lnTo>
                  <a:lnTo>
                    <a:pt x="33528" y="151162"/>
                  </a:lnTo>
                  <a:close/>
                  <a:moveTo>
                    <a:pt x="36290" y="133922"/>
                  </a:moveTo>
                  <a:lnTo>
                    <a:pt x="77915" y="133922"/>
                  </a:lnTo>
                  <a:lnTo>
                    <a:pt x="56864" y="29813"/>
                  </a:lnTo>
                  <a:lnTo>
                    <a:pt x="36290" y="13392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7789BC88-3915-D5DB-622E-1D7648C69438}"/>
                </a:ext>
              </a:extLst>
            </p:cNvPr>
            <p:cNvSpPr/>
            <p:nvPr/>
          </p:nvSpPr>
          <p:spPr>
            <a:xfrm>
              <a:off x="15015993" y="2095585"/>
              <a:ext cx="114300" cy="190500"/>
            </a:xfrm>
            <a:custGeom>
              <a:avLst/>
              <a:gdLst>
                <a:gd name="connsiteX0" fmla="*/ 52388 w 114300"/>
                <a:gd name="connsiteY0" fmla="*/ 25527 h 190500"/>
                <a:gd name="connsiteX1" fmla="*/ 48101 w 114300"/>
                <a:gd name="connsiteY1" fmla="*/ 142780 h 190500"/>
                <a:gd name="connsiteX2" fmla="*/ 45720 w 114300"/>
                <a:gd name="connsiteY2" fmla="*/ 161830 h 190500"/>
                <a:gd name="connsiteX3" fmla="*/ 39624 w 114300"/>
                <a:gd name="connsiteY3" fmla="*/ 175831 h 190500"/>
                <a:gd name="connsiteX4" fmla="*/ 28289 w 114300"/>
                <a:gd name="connsiteY4" fmla="*/ 184690 h 190500"/>
                <a:gd name="connsiteX5" fmla="*/ 10573 w 114300"/>
                <a:gd name="connsiteY5" fmla="*/ 187738 h 190500"/>
                <a:gd name="connsiteX6" fmla="*/ 7144 w 114300"/>
                <a:gd name="connsiteY6" fmla="*/ 187738 h 190500"/>
                <a:gd name="connsiteX7" fmla="*/ 7144 w 114300"/>
                <a:gd name="connsiteY7" fmla="*/ 169450 h 190500"/>
                <a:gd name="connsiteX8" fmla="*/ 17526 w 114300"/>
                <a:gd name="connsiteY8" fmla="*/ 167926 h 190500"/>
                <a:gd name="connsiteX9" fmla="*/ 23813 w 114300"/>
                <a:gd name="connsiteY9" fmla="*/ 163163 h 190500"/>
                <a:gd name="connsiteX10" fmla="*/ 26860 w 114300"/>
                <a:gd name="connsiteY10" fmla="*/ 155067 h 190500"/>
                <a:gd name="connsiteX11" fmla="*/ 27908 w 114300"/>
                <a:gd name="connsiteY11" fmla="*/ 143732 h 190500"/>
                <a:gd name="connsiteX12" fmla="*/ 32956 w 114300"/>
                <a:gd name="connsiteY12" fmla="*/ 7144 h 190500"/>
                <a:gd name="connsiteX13" fmla="*/ 109061 w 114300"/>
                <a:gd name="connsiteY13" fmla="*/ 7144 h 190500"/>
                <a:gd name="connsiteX14" fmla="*/ 109061 w 114300"/>
                <a:gd name="connsiteY14" fmla="*/ 187547 h 190500"/>
                <a:gd name="connsiteX15" fmla="*/ 88201 w 114300"/>
                <a:gd name="connsiteY15" fmla="*/ 187547 h 190500"/>
                <a:gd name="connsiteX16" fmla="*/ 88201 w 114300"/>
                <a:gd name="connsiteY16" fmla="*/ 25432 h 190500"/>
                <a:gd name="connsiteX17" fmla="*/ 52483 w 114300"/>
                <a:gd name="connsiteY17" fmla="*/ 2543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00" h="190500">
                  <a:moveTo>
                    <a:pt x="52388" y="25527"/>
                  </a:moveTo>
                  <a:lnTo>
                    <a:pt x="48101" y="142780"/>
                  </a:lnTo>
                  <a:cubicBezTo>
                    <a:pt x="47720" y="150019"/>
                    <a:pt x="46958" y="156400"/>
                    <a:pt x="45720" y="161830"/>
                  </a:cubicBezTo>
                  <a:cubicBezTo>
                    <a:pt x="44482" y="167354"/>
                    <a:pt x="42386" y="172021"/>
                    <a:pt x="39624" y="175831"/>
                  </a:cubicBezTo>
                  <a:cubicBezTo>
                    <a:pt x="36766" y="179737"/>
                    <a:pt x="32956" y="182689"/>
                    <a:pt x="28289" y="184690"/>
                  </a:cubicBezTo>
                  <a:cubicBezTo>
                    <a:pt x="23622" y="186785"/>
                    <a:pt x="17621" y="187738"/>
                    <a:pt x="10573" y="187738"/>
                  </a:cubicBezTo>
                  <a:lnTo>
                    <a:pt x="7144" y="187738"/>
                  </a:lnTo>
                  <a:lnTo>
                    <a:pt x="7144" y="169450"/>
                  </a:lnTo>
                  <a:cubicBezTo>
                    <a:pt x="11430" y="169450"/>
                    <a:pt x="14859" y="168973"/>
                    <a:pt x="17526" y="167926"/>
                  </a:cubicBezTo>
                  <a:cubicBezTo>
                    <a:pt x="20193" y="166878"/>
                    <a:pt x="22288" y="165259"/>
                    <a:pt x="23813" y="163163"/>
                  </a:cubicBezTo>
                  <a:cubicBezTo>
                    <a:pt x="25337" y="160972"/>
                    <a:pt x="26384" y="158305"/>
                    <a:pt x="26860" y="155067"/>
                  </a:cubicBezTo>
                  <a:cubicBezTo>
                    <a:pt x="27432" y="151828"/>
                    <a:pt x="27718" y="148018"/>
                    <a:pt x="27908" y="143732"/>
                  </a:cubicBezTo>
                  <a:lnTo>
                    <a:pt x="32956" y="7144"/>
                  </a:lnTo>
                  <a:lnTo>
                    <a:pt x="109061" y="7144"/>
                  </a:lnTo>
                  <a:lnTo>
                    <a:pt x="109061" y="187547"/>
                  </a:lnTo>
                  <a:lnTo>
                    <a:pt x="88201" y="187547"/>
                  </a:lnTo>
                  <a:lnTo>
                    <a:pt x="88201" y="25432"/>
                  </a:lnTo>
                  <a:lnTo>
                    <a:pt x="52483" y="2543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3F8C0657-81EC-65F6-352B-33F45A1563E1}"/>
                </a:ext>
              </a:extLst>
            </p:cNvPr>
            <p:cNvSpPr/>
            <p:nvPr/>
          </p:nvSpPr>
          <p:spPr>
            <a:xfrm>
              <a:off x="15153344" y="2095585"/>
              <a:ext cx="95250" cy="190500"/>
            </a:xfrm>
            <a:custGeom>
              <a:avLst/>
              <a:gdLst>
                <a:gd name="connsiteX0" fmla="*/ 46387 w 95250"/>
                <a:gd name="connsiteY0" fmla="*/ 78295 h 190500"/>
                <a:gd name="connsiteX1" fmla="*/ 79343 w 95250"/>
                <a:gd name="connsiteY1" fmla="*/ 89249 h 190500"/>
                <a:gd name="connsiteX2" fmla="*/ 89916 w 95250"/>
                <a:gd name="connsiteY2" fmla="*/ 121825 h 190500"/>
                <a:gd name="connsiteX3" fmla="*/ 89916 w 95250"/>
                <a:gd name="connsiteY3" fmla="*/ 143446 h 190500"/>
                <a:gd name="connsiteX4" fmla="*/ 79914 w 95250"/>
                <a:gd name="connsiteY4" fmla="*/ 175831 h 190500"/>
                <a:gd name="connsiteX5" fmla="*/ 48006 w 95250"/>
                <a:gd name="connsiteY5" fmla="*/ 187547 h 190500"/>
                <a:gd name="connsiteX6" fmla="*/ 7144 w 95250"/>
                <a:gd name="connsiteY6" fmla="*/ 187547 h 190500"/>
                <a:gd name="connsiteX7" fmla="*/ 7144 w 95250"/>
                <a:gd name="connsiteY7" fmla="*/ 7144 h 190500"/>
                <a:gd name="connsiteX8" fmla="*/ 28004 w 95250"/>
                <a:gd name="connsiteY8" fmla="*/ 7144 h 190500"/>
                <a:gd name="connsiteX9" fmla="*/ 28004 w 95250"/>
                <a:gd name="connsiteY9" fmla="*/ 78295 h 190500"/>
                <a:gd name="connsiteX10" fmla="*/ 46387 w 95250"/>
                <a:gd name="connsiteY10" fmla="*/ 78295 h 190500"/>
                <a:gd name="connsiteX11" fmla="*/ 48006 w 95250"/>
                <a:gd name="connsiteY11" fmla="*/ 169259 h 190500"/>
                <a:gd name="connsiteX12" fmla="*/ 64389 w 95250"/>
                <a:gd name="connsiteY12" fmla="*/ 163068 h 190500"/>
                <a:gd name="connsiteX13" fmla="*/ 69342 w 95250"/>
                <a:gd name="connsiteY13" fmla="*/ 144494 h 190500"/>
                <a:gd name="connsiteX14" fmla="*/ 69342 w 95250"/>
                <a:gd name="connsiteY14" fmla="*/ 120491 h 190500"/>
                <a:gd name="connsiteX15" fmla="*/ 63722 w 95250"/>
                <a:gd name="connsiteY15" fmla="*/ 101822 h 190500"/>
                <a:gd name="connsiteX16" fmla="*/ 46387 w 95250"/>
                <a:gd name="connsiteY16" fmla="*/ 96298 h 190500"/>
                <a:gd name="connsiteX17" fmla="*/ 28004 w 95250"/>
                <a:gd name="connsiteY17" fmla="*/ 96298 h 190500"/>
                <a:gd name="connsiteX18" fmla="*/ 28004 w 95250"/>
                <a:gd name="connsiteY18" fmla="*/ 169259 h 190500"/>
                <a:gd name="connsiteX19" fmla="*/ 48006 w 95250"/>
                <a:gd name="connsiteY19" fmla="*/ 16925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" h="190500">
                  <a:moveTo>
                    <a:pt x="46387" y="78295"/>
                  </a:moveTo>
                  <a:cubicBezTo>
                    <a:pt x="61341" y="78295"/>
                    <a:pt x="72294" y="81915"/>
                    <a:pt x="79343" y="89249"/>
                  </a:cubicBezTo>
                  <a:cubicBezTo>
                    <a:pt x="86391" y="96583"/>
                    <a:pt x="89916" y="107442"/>
                    <a:pt x="89916" y="121825"/>
                  </a:cubicBezTo>
                  <a:lnTo>
                    <a:pt x="89916" y="143446"/>
                  </a:lnTo>
                  <a:cubicBezTo>
                    <a:pt x="89916" y="157163"/>
                    <a:pt x="86582" y="168021"/>
                    <a:pt x="79914" y="175831"/>
                  </a:cubicBezTo>
                  <a:cubicBezTo>
                    <a:pt x="73247" y="183642"/>
                    <a:pt x="62579" y="187547"/>
                    <a:pt x="48006" y="187547"/>
                  </a:cubicBezTo>
                  <a:lnTo>
                    <a:pt x="7144" y="187547"/>
                  </a:lnTo>
                  <a:lnTo>
                    <a:pt x="7144" y="7144"/>
                  </a:lnTo>
                  <a:lnTo>
                    <a:pt x="28004" y="7144"/>
                  </a:lnTo>
                  <a:lnTo>
                    <a:pt x="28004" y="78295"/>
                  </a:lnTo>
                  <a:lnTo>
                    <a:pt x="46387" y="78295"/>
                  </a:lnTo>
                  <a:close/>
                  <a:moveTo>
                    <a:pt x="48006" y="169259"/>
                  </a:moveTo>
                  <a:cubicBezTo>
                    <a:pt x="55626" y="169259"/>
                    <a:pt x="61150" y="167164"/>
                    <a:pt x="64389" y="163068"/>
                  </a:cubicBezTo>
                  <a:cubicBezTo>
                    <a:pt x="67723" y="158972"/>
                    <a:pt x="69342" y="152781"/>
                    <a:pt x="69342" y="144494"/>
                  </a:cubicBezTo>
                  <a:lnTo>
                    <a:pt x="69342" y="120491"/>
                  </a:lnTo>
                  <a:cubicBezTo>
                    <a:pt x="69342" y="111728"/>
                    <a:pt x="67437" y="105537"/>
                    <a:pt x="63722" y="101822"/>
                  </a:cubicBezTo>
                  <a:cubicBezTo>
                    <a:pt x="60007" y="98107"/>
                    <a:pt x="54197" y="96298"/>
                    <a:pt x="46387" y="96298"/>
                  </a:cubicBezTo>
                  <a:lnTo>
                    <a:pt x="28004" y="96298"/>
                  </a:lnTo>
                  <a:lnTo>
                    <a:pt x="28004" y="169259"/>
                  </a:lnTo>
                  <a:lnTo>
                    <a:pt x="48006" y="169259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4227BE76-BAC3-D9D3-CFB0-259652AEF9E1}"/>
                </a:ext>
              </a:extLst>
            </p:cNvPr>
            <p:cNvSpPr/>
            <p:nvPr/>
          </p:nvSpPr>
          <p:spPr>
            <a:xfrm>
              <a:off x="15268310" y="2095585"/>
              <a:ext cx="95250" cy="190500"/>
            </a:xfrm>
            <a:custGeom>
              <a:avLst/>
              <a:gdLst>
                <a:gd name="connsiteX0" fmla="*/ 28004 w 95250"/>
                <a:gd name="connsiteY0" fmla="*/ 106394 h 190500"/>
                <a:gd name="connsiteX1" fmla="*/ 28004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28004 w 95250"/>
                <a:gd name="connsiteY4" fmla="*/ 7144 h 190500"/>
                <a:gd name="connsiteX5" fmla="*/ 28004 w 95250"/>
                <a:gd name="connsiteY5" fmla="*/ 88297 h 190500"/>
                <a:gd name="connsiteX6" fmla="*/ 73914 w 95250"/>
                <a:gd name="connsiteY6" fmla="*/ 88297 h 190500"/>
                <a:gd name="connsiteX7" fmla="*/ 73914 w 95250"/>
                <a:gd name="connsiteY7" fmla="*/ 7144 h 190500"/>
                <a:gd name="connsiteX8" fmla="*/ 94774 w 95250"/>
                <a:gd name="connsiteY8" fmla="*/ 7144 h 190500"/>
                <a:gd name="connsiteX9" fmla="*/ 94774 w 95250"/>
                <a:gd name="connsiteY9" fmla="*/ 187547 h 190500"/>
                <a:gd name="connsiteX10" fmla="*/ 73914 w 95250"/>
                <a:gd name="connsiteY10" fmla="*/ 187547 h 190500"/>
                <a:gd name="connsiteX11" fmla="*/ 73914 w 95250"/>
                <a:gd name="connsiteY11" fmla="*/ 106394 h 190500"/>
                <a:gd name="connsiteX12" fmla="*/ 28004 w 95250"/>
                <a:gd name="connsiteY12" fmla="*/ 10639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90500">
                  <a:moveTo>
                    <a:pt x="28004" y="106394"/>
                  </a:move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8004" y="7144"/>
                  </a:lnTo>
                  <a:lnTo>
                    <a:pt x="28004" y="88297"/>
                  </a:lnTo>
                  <a:lnTo>
                    <a:pt x="73914" y="88297"/>
                  </a:lnTo>
                  <a:lnTo>
                    <a:pt x="73914" y="7144"/>
                  </a:lnTo>
                  <a:lnTo>
                    <a:pt x="94774" y="7144"/>
                  </a:lnTo>
                  <a:lnTo>
                    <a:pt x="94774" y="187547"/>
                  </a:lnTo>
                  <a:lnTo>
                    <a:pt x="73914" y="187547"/>
                  </a:lnTo>
                  <a:lnTo>
                    <a:pt x="73914" y="106394"/>
                  </a:lnTo>
                  <a:lnTo>
                    <a:pt x="28004" y="10639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4DFE6411-BD4A-D276-A268-785B22EA87CE}"/>
                </a:ext>
              </a:extLst>
            </p:cNvPr>
            <p:cNvSpPr/>
            <p:nvPr/>
          </p:nvSpPr>
          <p:spPr>
            <a:xfrm>
              <a:off x="15388993" y="2093871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6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3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6 w 95250"/>
                <a:gd name="connsiteY8" fmla="*/ 178689 h 190500"/>
                <a:gd name="connsiteX9" fmla="*/ 7144 w 95250"/>
                <a:gd name="connsiteY9" fmla="*/ 145733 h 190500"/>
                <a:gd name="connsiteX10" fmla="*/ 7144 w 95250"/>
                <a:gd name="connsiteY10" fmla="*/ 52483 h 190500"/>
                <a:gd name="connsiteX11" fmla="*/ 27717 w 95250"/>
                <a:gd name="connsiteY11" fmla="*/ 146780 h 190500"/>
                <a:gd name="connsiteX12" fmla="*/ 33242 w 95250"/>
                <a:gd name="connsiteY12" fmla="*/ 166021 h 190500"/>
                <a:gd name="connsiteX13" fmla="*/ 49911 w 95250"/>
                <a:gd name="connsiteY13" fmla="*/ 172879 h 190500"/>
                <a:gd name="connsiteX14" fmla="*/ 66770 w 95250"/>
                <a:gd name="connsiteY14" fmla="*/ 166021 h 190500"/>
                <a:gd name="connsiteX15" fmla="*/ 72104 w 95250"/>
                <a:gd name="connsiteY15" fmla="*/ 146780 h 190500"/>
                <a:gd name="connsiteX16" fmla="*/ 72104 w 95250"/>
                <a:gd name="connsiteY16" fmla="*/ 51435 h 190500"/>
                <a:gd name="connsiteX17" fmla="*/ 66770 w 95250"/>
                <a:gd name="connsiteY17" fmla="*/ 32194 h 190500"/>
                <a:gd name="connsiteX18" fmla="*/ 49911 w 95250"/>
                <a:gd name="connsiteY18" fmla="*/ 25336 h 190500"/>
                <a:gd name="connsiteX19" fmla="*/ 33242 w 95250"/>
                <a:gd name="connsiteY19" fmla="*/ 32194 h 190500"/>
                <a:gd name="connsiteX20" fmla="*/ 27717 w 95250"/>
                <a:gd name="connsiteY20" fmla="*/ 51435 h 190500"/>
                <a:gd name="connsiteX21" fmla="*/ 27717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6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5" y="27527"/>
                    <a:pt x="92869" y="38576"/>
                    <a:pt x="92869" y="52483"/>
                  </a:cubicBezTo>
                  <a:lnTo>
                    <a:pt x="92869" y="145733"/>
                  </a:lnTo>
                  <a:cubicBezTo>
                    <a:pt x="92869" y="159448"/>
                    <a:pt x="89345" y="170497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6" y="178689"/>
                  </a:cubicBezTo>
                  <a:cubicBezTo>
                    <a:pt x="10668" y="170402"/>
                    <a:pt x="7144" y="159448"/>
                    <a:pt x="7144" y="145733"/>
                  </a:cubicBezTo>
                  <a:lnTo>
                    <a:pt x="7144" y="52483"/>
                  </a:lnTo>
                  <a:close/>
                  <a:moveTo>
                    <a:pt x="27717" y="146780"/>
                  </a:moveTo>
                  <a:cubicBezTo>
                    <a:pt x="27717" y="155067"/>
                    <a:pt x="29527" y="161449"/>
                    <a:pt x="33242" y="166021"/>
                  </a:cubicBezTo>
                  <a:cubicBezTo>
                    <a:pt x="36862" y="170593"/>
                    <a:pt x="42481" y="172879"/>
                    <a:pt x="49911" y="172879"/>
                  </a:cubicBezTo>
                  <a:cubicBezTo>
                    <a:pt x="57340" y="172879"/>
                    <a:pt x="63151" y="170593"/>
                    <a:pt x="66770" y="166021"/>
                  </a:cubicBezTo>
                  <a:cubicBezTo>
                    <a:pt x="70295" y="161449"/>
                    <a:pt x="72104" y="155067"/>
                    <a:pt x="72104" y="146780"/>
                  </a:cubicBezTo>
                  <a:lnTo>
                    <a:pt x="72104" y="51435"/>
                  </a:lnTo>
                  <a:cubicBezTo>
                    <a:pt x="72104" y="43148"/>
                    <a:pt x="70295" y="36766"/>
                    <a:pt x="66770" y="32194"/>
                  </a:cubicBezTo>
                  <a:cubicBezTo>
                    <a:pt x="63246" y="27622"/>
                    <a:pt x="57626" y="25336"/>
                    <a:pt x="49911" y="25336"/>
                  </a:cubicBezTo>
                  <a:cubicBezTo>
                    <a:pt x="42196" y="25336"/>
                    <a:pt x="36862" y="27622"/>
                    <a:pt x="33242" y="32194"/>
                  </a:cubicBezTo>
                  <a:cubicBezTo>
                    <a:pt x="29623" y="36766"/>
                    <a:pt x="27717" y="43148"/>
                    <a:pt x="27717" y="51435"/>
                  </a:cubicBezTo>
                  <a:lnTo>
                    <a:pt x="27717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BE694A3D-71A5-7D9D-2D33-0908492C41C5}"/>
                </a:ext>
              </a:extLst>
            </p:cNvPr>
            <p:cNvSpPr/>
            <p:nvPr/>
          </p:nvSpPr>
          <p:spPr>
            <a:xfrm>
              <a:off x="15507865" y="2058534"/>
              <a:ext cx="95250" cy="228600"/>
            </a:xfrm>
            <a:custGeom>
              <a:avLst/>
              <a:gdLst>
                <a:gd name="connsiteX0" fmla="*/ 57055 w 95250"/>
                <a:gd name="connsiteY0" fmla="*/ 139351 h 228600"/>
                <a:gd name="connsiteX1" fmla="*/ 28766 w 95250"/>
                <a:gd name="connsiteY1" fmla="*/ 224695 h 228600"/>
                <a:gd name="connsiteX2" fmla="*/ 7144 w 95250"/>
                <a:gd name="connsiteY2" fmla="*/ 224695 h 228600"/>
                <a:gd name="connsiteX3" fmla="*/ 7144 w 95250"/>
                <a:gd name="connsiteY3" fmla="*/ 44291 h 228600"/>
                <a:gd name="connsiteX4" fmla="*/ 25527 w 95250"/>
                <a:gd name="connsiteY4" fmla="*/ 44291 h 228600"/>
                <a:gd name="connsiteX5" fmla="*/ 25527 w 95250"/>
                <a:gd name="connsiteY5" fmla="*/ 178784 h 228600"/>
                <a:gd name="connsiteX6" fmla="*/ 43149 w 95250"/>
                <a:gd name="connsiteY6" fmla="*/ 125921 h 228600"/>
                <a:gd name="connsiteX7" fmla="*/ 72009 w 95250"/>
                <a:gd name="connsiteY7" fmla="*/ 44196 h 228600"/>
                <a:gd name="connsiteX8" fmla="*/ 95250 w 95250"/>
                <a:gd name="connsiteY8" fmla="*/ 44196 h 228600"/>
                <a:gd name="connsiteX9" fmla="*/ 95250 w 95250"/>
                <a:gd name="connsiteY9" fmla="*/ 224600 h 228600"/>
                <a:gd name="connsiteX10" fmla="*/ 76581 w 95250"/>
                <a:gd name="connsiteY10" fmla="*/ 224600 h 228600"/>
                <a:gd name="connsiteX11" fmla="*/ 76581 w 95250"/>
                <a:gd name="connsiteY11" fmla="*/ 81058 h 228600"/>
                <a:gd name="connsiteX12" fmla="*/ 57055 w 95250"/>
                <a:gd name="connsiteY12" fmla="*/ 139256 h 228600"/>
                <a:gd name="connsiteX13" fmla="*/ 81058 w 95250"/>
                <a:gd name="connsiteY13" fmla="*/ 7144 h 228600"/>
                <a:gd name="connsiteX14" fmla="*/ 73438 w 95250"/>
                <a:gd name="connsiteY14" fmla="*/ 25718 h 228600"/>
                <a:gd name="connsiteX15" fmla="*/ 52197 w 95250"/>
                <a:gd name="connsiteY15" fmla="*/ 32385 h 228600"/>
                <a:gd name="connsiteX16" fmla="*/ 31242 w 95250"/>
                <a:gd name="connsiteY16" fmla="*/ 25718 h 228600"/>
                <a:gd name="connsiteX17" fmla="*/ 23336 w 95250"/>
                <a:gd name="connsiteY17" fmla="*/ 7144 h 228600"/>
                <a:gd name="connsiteX18" fmla="*/ 36386 w 95250"/>
                <a:gd name="connsiteY18" fmla="*/ 7144 h 228600"/>
                <a:gd name="connsiteX19" fmla="*/ 41148 w 95250"/>
                <a:gd name="connsiteY19" fmla="*/ 17431 h 228600"/>
                <a:gd name="connsiteX20" fmla="*/ 52102 w 95250"/>
                <a:gd name="connsiteY20" fmla="*/ 20288 h 228600"/>
                <a:gd name="connsiteX21" fmla="*/ 63151 w 95250"/>
                <a:gd name="connsiteY21" fmla="*/ 17431 h 228600"/>
                <a:gd name="connsiteX22" fmla="*/ 68104 w 95250"/>
                <a:gd name="connsiteY22" fmla="*/ 7144 h 228600"/>
                <a:gd name="connsiteX23" fmla="*/ 80867 w 95250"/>
                <a:gd name="connsiteY23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250" h="228600">
                  <a:moveTo>
                    <a:pt x="57055" y="139351"/>
                  </a:moveTo>
                  <a:lnTo>
                    <a:pt x="28766" y="224695"/>
                  </a:lnTo>
                  <a:lnTo>
                    <a:pt x="7144" y="224695"/>
                  </a:lnTo>
                  <a:lnTo>
                    <a:pt x="7144" y="44291"/>
                  </a:lnTo>
                  <a:lnTo>
                    <a:pt x="25527" y="44291"/>
                  </a:lnTo>
                  <a:lnTo>
                    <a:pt x="25527" y="178784"/>
                  </a:lnTo>
                  <a:lnTo>
                    <a:pt x="43149" y="125921"/>
                  </a:lnTo>
                  <a:lnTo>
                    <a:pt x="72009" y="44196"/>
                  </a:lnTo>
                  <a:lnTo>
                    <a:pt x="95250" y="44196"/>
                  </a:lnTo>
                  <a:lnTo>
                    <a:pt x="95250" y="224600"/>
                  </a:lnTo>
                  <a:lnTo>
                    <a:pt x="76581" y="224600"/>
                  </a:lnTo>
                  <a:lnTo>
                    <a:pt x="76581" y="81058"/>
                  </a:lnTo>
                  <a:lnTo>
                    <a:pt x="57055" y="139256"/>
                  </a:lnTo>
                  <a:close/>
                  <a:moveTo>
                    <a:pt x="81058" y="7144"/>
                  </a:moveTo>
                  <a:cubicBezTo>
                    <a:pt x="81058" y="15050"/>
                    <a:pt x="78486" y="21241"/>
                    <a:pt x="73438" y="25718"/>
                  </a:cubicBezTo>
                  <a:cubicBezTo>
                    <a:pt x="68389" y="30194"/>
                    <a:pt x="61246" y="32385"/>
                    <a:pt x="52197" y="32385"/>
                  </a:cubicBezTo>
                  <a:cubicBezTo>
                    <a:pt x="43149" y="32385"/>
                    <a:pt x="36100" y="30194"/>
                    <a:pt x="31242" y="25718"/>
                  </a:cubicBezTo>
                  <a:cubicBezTo>
                    <a:pt x="26384" y="21241"/>
                    <a:pt x="23717" y="15050"/>
                    <a:pt x="23336" y="7144"/>
                  </a:cubicBezTo>
                  <a:lnTo>
                    <a:pt x="36386" y="7144"/>
                  </a:lnTo>
                  <a:cubicBezTo>
                    <a:pt x="36766" y="12097"/>
                    <a:pt x="38291" y="15526"/>
                    <a:pt x="41148" y="17431"/>
                  </a:cubicBezTo>
                  <a:cubicBezTo>
                    <a:pt x="44005" y="19336"/>
                    <a:pt x="47625" y="20288"/>
                    <a:pt x="52102" y="20288"/>
                  </a:cubicBezTo>
                  <a:cubicBezTo>
                    <a:pt x="56579" y="20288"/>
                    <a:pt x="60198" y="19336"/>
                    <a:pt x="63151" y="17431"/>
                  </a:cubicBezTo>
                  <a:cubicBezTo>
                    <a:pt x="66104" y="15526"/>
                    <a:pt x="67723" y="12097"/>
                    <a:pt x="68104" y="7144"/>
                  </a:cubicBezTo>
                  <a:lnTo>
                    <a:pt x="80867" y="714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37B46B16-C4D8-3D6B-8321-E4015A82FF13}"/>
                </a:ext>
              </a:extLst>
            </p:cNvPr>
            <p:cNvSpPr/>
            <p:nvPr/>
          </p:nvSpPr>
          <p:spPr>
            <a:xfrm>
              <a:off x="13031363" y="2376002"/>
              <a:ext cx="95250" cy="190500"/>
            </a:xfrm>
            <a:custGeom>
              <a:avLst/>
              <a:gdLst>
                <a:gd name="connsiteX0" fmla="*/ 28004 w 95250"/>
                <a:gd name="connsiteY0" fmla="*/ 25432 h 190500"/>
                <a:gd name="connsiteX1" fmla="*/ 28004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94679 w 95250"/>
                <a:gd name="connsiteY4" fmla="*/ 7144 h 190500"/>
                <a:gd name="connsiteX5" fmla="*/ 94679 w 95250"/>
                <a:gd name="connsiteY5" fmla="*/ 187547 h 190500"/>
                <a:gd name="connsiteX6" fmla="*/ 73819 w 95250"/>
                <a:gd name="connsiteY6" fmla="*/ 187547 h 190500"/>
                <a:gd name="connsiteX7" fmla="*/ 73819 w 95250"/>
                <a:gd name="connsiteY7" fmla="*/ 25432 h 190500"/>
                <a:gd name="connsiteX8" fmla="*/ 27908 w 95250"/>
                <a:gd name="connsiteY8" fmla="*/ 2543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0">
                  <a:moveTo>
                    <a:pt x="28004" y="25432"/>
                  </a:move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94679" y="7144"/>
                  </a:lnTo>
                  <a:lnTo>
                    <a:pt x="94679" y="187547"/>
                  </a:lnTo>
                  <a:lnTo>
                    <a:pt x="73819" y="187547"/>
                  </a:lnTo>
                  <a:lnTo>
                    <a:pt x="73819" y="25432"/>
                  </a:lnTo>
                  <a:lnTo>
                    <a:pt x="27908" y="2543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FA43AD71-E3DF-6CF3-FB46-CB21C8D69F7A}"/>
                </a:ext>
              </a:extLst>
            </p:cNvPr>
            <p:cNvSpPr/>
            <p:nvPr/>
          </p:nvSpPr>
          <p:spPr>
            <a:xfrm>
              <a:off x="13152043" y="2374192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6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2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6 w 95250"/>
                <a:gd name="connsiteY8" fmla="*/ 178689 h 190500"/>
                <a:gd name="connsiteX9" fmla="*/ 7144 w 95250"/>
                <a:gd name="connsiteY9" fmla="*/ 145732 h 190500"/>
                <a:gd name="connsiteX10" fmla="*/ 7144 w 95250"/>
                <a:gd name="connsiteY10" fmla="*/ 52483 h 190500"/>
                <a:gd name="connsiteX11" fmla="*/ 27718 w 95250"/>
                <a:gd name="connsiteY11" fmla="*/ 146780 h 190500"/>
                <a:gd name="connsiteX12" fmla="*/ 33242 w 95250"/>
                <a:gd name="connsiteY12" fmla="*/ 166021 h 190500"/>
                <a:gd name="connsiteX13" fmla="*/ 49911 w 95250"/>
                <a:gd name="connsiteY13" fmla="*/ 172879 h 190500"/>
                <a:gd name="connsiteX14" fmla="*/ 66770 w 95250"/>
                <a:gd name="connsiteY14" fmla="*/ 166021 h 190500"/>
                <a:gd name="connsiteX15" fmla="*/ 72104 w 95250"/>
                <a:gd name="connsiteY15" fmla="*/ 146780 h 190500"/>
                <a:gd name="connsiteX16" fmla="*/ 72104 w 95250"/>
                <a:gd name="connsiteY16" fmla="*/ 51435 h 190500"/>
                <a:gd name="connsiteX17" fmla="*/ 66770 w 95250"/>
                <a:gd name="connsiteY17" fmla="*/ 32194 h 190500"/>
                <a:gd name="connsiteX18" fmla="*/ 49911 w 95250"/>
                <a:gd name="connsiteY18" fmla="*/ 25336 h 190500"/>
                <a:gd name="connsiteX19" fmla="*/ 33242 w 95250"/>
                <a:gd name="connsiteY19" fmla="*/ 32194 h 190500"/>
                <a:gd name="connsiteX20" fmla="*/ 27718 w 95250"/>
                <a:gd name="connsiteY20" fmla="*/ 51435 h 190500"/>
                <a:gd name="connsiteX21" fmla="*/ 27718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6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5" y="27527"/>
                    <a:pt x="92869" y="38576"/>
                    <a:pt x="92869" y="52483"/>
                  </a:cubicBezTo>
                  <a:lnTo>
                    <a:pt x="92869" y="145732"/>
                  </a:lnTo>
                  <a:cubicBezTo>
                    <a:pt x="92869" y="159448"/>
                    <a:pt x="89345" y="170498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6" y="178689"/>
                  </a:cubicBezTo>
                  <a:cubicBezTo>
                    <a:pt x="10668" y="170402"/>
                    <a:pt x="7144" y="159448"/>
                    <a:pt x="7144" y="145732"/>
                  </a:cubicBezTo>
                  <a:lnTo>
                    <a:pt x="7144" y="52483"/>
                  </a:lnTo>
                  <a:close/>
                  <a:moveTo>
                    <a:pt x="27718" y="146780"/>
                  </a:moveTo>
                  <a:cubicBezTo>
                    <a:pt x="27718" y="155067"/>
                    <a:pt x="29528" y="161449"/>
                    <a:pt x="33242" y="166021"/>
                  </a:cubicBezTo>
                  <a:cubicBezTo>
                    <a:pt x="36862" y="170593"/>
                    <a:pt x="42481" y="172879"/>
                    <a:pt x="49911" y="172879"/>
                  </a:cubicBezTo>
                  <a:cubicBezTo>
                    <a:pt x="57340" y="172879"/>
                    <a:pt x="63151" y="170593"/>
                    <a:pt x="66770" y="166021"/>
                  </a:cubicBezTo>
                  <a:cubicBezTo>
                    <a:pt x="70295" y="161449"/>
                    <a:pt x="72104" y="155067"/>
                    <a:pt x="72104" y="146780"/>
                  </a:cubicBezTo>
                  <a:lnTo>
                    <a:pt x="72104" y="51435"/>
                  </a:lnTo>
                  <a:cubicBezTo>
                    <a:pt x="72104" y="43148"/>
                    <a:pt x="70295" y="36767"/>
                    <a:pt x="66770" y="32194"/>
                  </a:cubicBezTo>
                  <a:cubicBezTo>
                    <a:pt x="63246" y="27623"/>
                    <a:pt x="57626" y="25336"/>
                    <a:pt x="49911" y="25336"/>
                  </a:cubicBezTo>
                  <a:cubicBezTo>
                    <a:pt x="42196" y="25336"/>
                    <a:pt x="36862" y="27623"/>
                    <a:pt x="33242" y="32194"/>
                  </a:cubicBezTo>
                  <a:cubicBezTo>
                    <a:pt x="29623" y="36767"/>
                    <a:pt x="27718" y="43148"/>
                    <a:pt x="27718" y="51435"/>
                  </a:cubicBezTo>
                  <a:lnTo>
                    <a:pt x="27718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8932AE02-88C1-A2DB-9BAD-985F5B85CBAF}"/>
                </a:ext>
              </a:extLst>
            </p:cNvPr>
            <p:cNvSpPr/>
            <p:nvPr/>
          </p:nvSpPr>
          <p:spPr>
            <a:xfrm>
              <a:off x="13266536" y="2376001"/>
              <a:ext cx="123825" cy="219075"/>
            </a:xfrm>
            <a:custGeom>
              <a:avLst/>
              <a:gdLst>
                <a:gd name="connsiteX0" fmla="*/ 103537 w 123825"/>
                <a:gd name="connsiteY0" fmla="*/ 212217 h 219075"/>
                <a:gd name="connsiteX1" fmla="*/ 103537 w 123825"/>
                <a:gd name="connsiteY1" fmla="*/ 187452 h 219075"/>
                <a:gd name="connsiteX2" fmla="*/ 27146 w 123825"/>
                <a:gd name="connsiteY2" fmla="*/ 187452 h 219075"/>
                <a:gd name="connsiteX3" fmla="*/ 27146 w 123825"/>
                <a:gd name="connsiteY3" fmla="*/ 212217 h 219075"/>
                <a:gd name="connsiteX4" fmla="*/ 7144 w 123825"/>
                <a:gd name="connsiteY4" fmla="*/ 212217 h 219075"/>
                <a:gd name="connsiteX5" fmla="*/ 7144 w 123825"/>
                <a:gd name="connsiteY5" fmla="*/ 169736 h 219075"/>
                <a:gd name="connsiteX6" fmla="*/ 19145 w 123825"/>
                <a:gd name="connsiteY6" fmla="*/ 169736 h 219075"/>
                <a:gd name="connsiteX7" fmla="*/ 25432 w 123825"/>
                <a:gd name="connsiteY7" fmla="*/ 158115 h 219075"/>
                <a:gd name="connsiteX8" fmla="*/ 27432 w 123825"/>
                <a:gd name="connsiteY8" fmla="*/ 143447 h 219075"/>
                <a:gd name="connsiteX9" fmla="*/ 34671 w 123825"/>
                <a:gd name="connsiteY9" fmla="*/ 7144 h 219075"/>
                <a:gd name="connsiteX10" fmla="*/ 109633 w 123825"/>
                <a:gd name="connsiteY10" fmla="*/ 7144 h 219075"/>
                <a:gd name="connsiteX11" fmla="*/ 109633 w 123825"/>
                <a:gd name="connsiteY11" fmla="*/ 169736 h 219075"/>
                <a:gd name="connsiteX12" fmla="*/ 123730 w 123825"/>
                <a:gd name="connsiteY12" fmla="*/ 169736 h 219075"/>
                <a:gd name="connsiteX13" fmla="*/ 123730 w 123825"/>
                <a:gd name="connsiteY13" fmla="*/ 212217 h 219075"/>
                <a:gd name="connsiteX14" fmla="*/ 103442 w 123825"/>
                <a:gd name="connsiteY14" fmla="*/ 212217 h 219075"/>
                <a:gd name="connsiteX15" fmla="*/ 47720 w 123825"/>
                <a:gd name="connsiteY15" fmla="*/ 143161 h 219075"/>
                <a:gd name="connsiteX16" fmla="*/ 45434 w 123825"/>
                <a:gd name="connsiteY16" fmla="*/ 159163 h 219075"/>
                <a:gd name="connsiteX17" fmla="*/ 39148 w 123825"/>
                <a:gd name="connsiteY17" fmla="*/ 169736 h 219075"/>
                <a:gd name="connsiteX18" fmla="*/ 88487 w 123825"/>
                <a:gd name="connsiteY18" fmla="*/ 169736 h 219075"/>
                <a:gd name="connsiteX19" fmla="*/ 88487 w 123825"/>
                <a:gd name="connsiteY19" fmla="*/ 25432 h 219075"/>
                <a:gd name="connsiteX20" fmla="*/ 53816 w 123825"/>
                <a:gd name="connsiteY20" fmla="*/ 25432 h 219075"/>
                <a:gd name="connsiteX21" fmla="*/ 47720 w 123825"/>
                <a:gd name="connsiteY21" fmla="*/ 14325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3825" h="219075">
                  <a:moveTo>
                    <a:pt x="103537" y="212217"/>
                  </a:moveTo>
                  <a:lnTo>
                    <a:pt x="103537" y="187452"/>
                  </a:lnTo>
                  <a:lnTo>
                    <a:pt x="27146" y="187452"/>
                  </a:lnTo>
                  <a:lnTo>
                    <a:pt x="27146" y="212217"/>
                  </a:lnTo>
                  <a:lnTo>
                    <a:pt x="7144" y="212217"/>
                  </a:lnTo>
                  <a:lnTo>
                    <a:pt x="7144" y="169736"/>
                  </a:lnTo>
                  <a:lnTo>
                    <a:pt x="19145" y="169736"/>
                  </a:lnTo>
                  <a:cubicBezTo>
                    <a:pt x="22384" y="166307"/>
                    <a:pt x="24384" y="162401"/>
                    <a:pt x="25432" y="158115"/>
                  </a:cubicBezTo>
                  <a:cubicBezTo>
                    <a:pt x="26384" y="153829"/>
                    <a:pt x="27051" y="148971"/>
                    <a:pt x="27432" y="143447"/>
                  </a:cubicBezTo>
                  <a:lnTo>
                    <a:pt x="34671" y="7144"/>
                  </a:lnTo>
                  <a:lnTo>
                    <a:pt x="109633" y="7144"/>
                  </a:lnTo>
                  <a:lnTo>
                    <a:pt x="109633" y="169736"/>
                  </a:lnTo>
                  <a:lnTo>
                    <a:pt x="123730" y="169736"/>
                  </a:lnTo>
                  <a:lnTo>
                    <a:pt x="123730" y="212217"/>
                  </a:lnTo>
                  <a:lnTo>
                    <a:pt x="103442" y="212217"/>
                  </a:lnTo>
                  <a:close/>
                  <a:moveTo>
                    <a:pt x="47720" y="143161"/>
                  </a:moveTo>
                  <a:cubicBezTo>
                    <a:pt x="47339" y="149733"/>
                    <a:pt x="46577" y="154972"/>
                    <a:pt x="45434" y="159163"/>
                  </a:cubicBezTo>
                  <a:cubicBezTo>
                    <a:pt x="44291" y="163259"/>
                    <a:pt x="42196" y="166783"/>
                    <a:pt x="39148" y="169736"/>
                  </a:cubicBezTo>
                  <a:lnTo>
                    <a:pt x="88487" y="169736"/>
                  </a:lnTo>
                  <a:lnTo>
                    <a:pt x="88487" y="25432"/>
                  </a:lnTo>
                  <a:lnTo>
                    <a:pt x="53816" y="25432"/>
                  </a:lnTo>
                  <a:lnTo>
                    <a:pt x="47720" y="143256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35800475-F4CE-FA07-1B75-853A0B05391A}"/>
                </a:ext>
              </a:extLst>
            </p:cNvPr>
            <p:cNvSpPr/>
            <p:nvPr/>
          </p:nvSpPr>
          <p:spPr>
            <a:xfrm>
              <a:off x="13414939" y="2376001"/>
              <a:ext cx="85725" cy="190500"/>
            </a:xfrm>
            <a:custGeom>
              <a:avLst/>
              <a:gdLst>
                <a:gd name="connsiteX0" fmla="*/ 27717 w 85725"/>
                <a:gd name="connsiteY0" fmla="*/ 25432 h 190500"/>
                <a:gd name="connsiteX1" fmla="*/ 27717 w 85725"/>
                <a:gd name="connsiteY1" fmla="*/ 187547 h 190500"/>
                <a:gd name="connsiteX2" fmla="*/ 7144 w 85725"/>
                <a:gd name="connsiteY2" fmla="*/ 187547 h 190500"/>
                <a:gd name="connsiteX3" fmla="*/ 7144 w 85725"/>
                <a:gd name="connsiteY3" fmla="*/ 7144 h 190500"/>
                <a:gd name="connsiteX4" fmla="*/ 81629 w 85725"/>
                <a:gd name="connsiteY4" fmla="*/ 7144 h 190500"/>
                <a:gd name="connsiteX5" fmla="*/ 81629 w 85725"/>
                <a:gd name="connsiteY5" fmla="*/ 25432 h 190500"/>
                <a:gd name="connsiteX6" fmla="*/ 27717 w 85725"/>
                <a:gd name="connsiteY6" fmla="*/ 2543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90500">
                  <a:moveTo>
                    <a:pt x="27717" y="25432"/>
                  </a:moveTo>
                  <a:lnTo>
                    <a:pt x="27717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81629" y="7144"/>
                  </a:lnTo>
                  <a:lnTo>
                    <a:pt x="81629" y="25432"/>
                  </a:lnTo>
                  <a:lnTo>
                    <a:pt x="27717" y="2543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B16BA6BA-5AB2-604F-A103-877403D451B0}"/>
                </a:ext>
              </a:extLst>
            </p:cNvPr>
            <p:cNvSpPr/>
            <p:nvPr/>
          </p:nvSpPr>
          <p:spPr>
            <a:xfrm>
              <a:off x="13521428" y="2374191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6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2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6 w 95250"/>
                <a:gd name="connsiteY8" fmla="*/ 178689 h 190500"/>
                <a:gd name="connsiteX9" fmla="*/ 7144 w 95250"/>
                <a:gd name="connsiteY9" fmla="*/ 145732 h 190500"/>
                <a:gd name="connsiteX10" fmla="*/ 7144 w 95250"/>
                <a:gd name="connsiteY10" fmla="*/ 52483 h 190500"/>
                <a:gd name="connsiteX11" fmla="*/ 27718 w 95250"/>
                <a:gd name="connsiteY11" fmla="*/ 146780 h 190500"/>
                <a:gd name="connsiteX12" fmla="*/ 33242 w 95250"/>
                <a:gd name="connsiteY12" fmla="*/ 166021 h 190500"/>
                <a:gd name="connsiteX13" fmla="*/ 49911 w 95250"/>
                <a:gd name="connsiteY13" fmla="*/ 172879 h 190500"/>
                <a:gd name="connsiteX14" fmla="*/ 66770 w 95250"/>
                <a:gd name="connsiteY14" fmla="*/ 166021 h 190500"/>
                <a:gd name="connsiteX15" fmla="*/ 72104 w 95250"/>
                <a:gd name="connsiteY15" fmla="*/ 146780 h 190500"/>
                <a:gd name="connsiteX16" fmla="*/ 72104 w 95250"/>
                <a:gd name="connsiteY16" fmla="*/ 51435 h 190500"/>
                <a:gd name="connsiteX17" fmla="*/ 66770 w 95250"/>
                <a:gd name="connsiteY17" fmla="*/ 32194 h 190500"/>
                <a:gd name="connsiteX18" fmla="*/ 49911 w 95250"/>
                <a:gd name="connsiteY18" fmla="*/ 25336 h 190500"/>
                <a:gd name="connsiteX19" fmla="*/ 33242 w 95250"/>
                <a:gd name="connsiteY19" fmla="*/ 32194 h 190500"/>
                <a:gd name="connsiteX20" fmla="*/ 27718 w 95250"/>
                <a:gd name="connsiteY20" fmla="*/ 51435 h 190500"/>
                <a:gd name="connsiteX21" fmla="*/ 27718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6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5" y="27527"/>
                    <a:pt x="92869" y="38576"/>
                    <a:pt x="92869" y="52483"/>
                  </a:cubicBezTo>
                  <a:lnTo>
                    <a:pt x="92869" y="145732"/>
                  </a:lnTo>
                  <a:cubicBezTo>
                    <a:pt x="92869" y="159448"/>
                    <a:pt x="89345" y="170498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6" y="178689"/>
                  </a:cubicBezTo>
                  <a:cubicBezTo>
                    <a:pt x="10668" y="170402"/>
                    <a:pt x="7144" y="159448"/>
                    <a:pt x="7144" y="145732"/>
                  </a:cubicBezTo>
                  <a:lnTo>
                    <a:pt x="7144" y="52483"/>
                  </a:lnTo>
                  <a:close/>
                  <a:moveTo>
                    <a:pt x="27718" y="146780"/>
                  </a:moveTo>
                  <a:cubicBezTo>
                    <a:pt x="27718" y="155067"/>
                    <a:pt x="29528" y="161449"/>
                    <a:pt x="33242" y="166021"/>
                  </a:cubicBezTo>
                  <a:cubicBezTo>
                    <a:pt x="36862" y="170593"/>
                    <a:pt x="42481" y="172879"/>
                    <a:pt x="49911" y="172879"/>
                  </a:cubicBezTo>
                  <a:cubicBezTo>
                    <a:pt x="57340" y="172879"/>
                    <a:pt x="63151" y="170593"/>
                    <a:pt x="66770" y="166021"/>
                  </a:cubicBezTo>
                  <a:cubicBezTo>
                    <a:pt x="70295" y="161449"/>
                    <a:pt x="72104" y="155067"/>
                    <a:pt x="72104" y="146780"/>
                  </a:cubicBezTo>
                  <a:lnTo>
                    <a:pt x="72104" y="51435"/>
                  </a:lnTo>
                  <a:cubicBezTo>
                    <a:pt x="72104" y="43148"/>
                    <a:pt x="70295" y="36767"/>
                    <a:pt x="66770" y="32194"/>
                  </a:cubicBezTo>
                  <a:cubicBezTo>
                    <a:pt x="63246" y="27623"/>
                    <a:pt x="57626" y="25336"/>
                    <a:pt x="49911" y="25336"/>
                  </a:cubicBezTo>
                  <a:cubicBezTo>
                    <a:pt x="42196" y="25336"/>
                    <a:pt x="36862" y="27623"/>
                    <a:pt x="33242" y="32194"/>
                  </a:cubicBezTo>
                  <a:cubicBezTo>
                    <a:pt x="29623" y="36767"/>
                    <a:pt x="27718" y="43148"/>
                    <a:pt x="27718" y="51435"/>
                  </a:cubicBezTo>
                  <a:lnTo>
                    <a:pt x="27718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9974A1FD-C0C2-3735-EFDC-90108B5E1588}"/>
                </a:ext>
              </a:extLst>
            </p:cNvPr>
            <p:cNvSpPr/>
            <p:nvPr/>
          </p:nvSpPr>
          <p:spPr>
            <a:xfrm>
              <a:off x="13634299" y="2375906"/>
              <a:ext cx="95250" cy="190500"/>
            </a:xfrm>
            <a:custGeom>
              <a:avLst/>
              <a:gdLst>
                <a:gd name="connsiteX0" fmla="*/ 41624 w 95250"/>
                <a:gd name="connsiteY0" fmla="*/ 187547 h 190500"/>
                <a:gd name="connsiteX1" fmla="*/ 41624 w 95250"/>
                <a:gd name="connsiteY1" fmla="*/ 25432 h 190500"/>
                <a:gd name="connsiteX2" fmla="*/ 7144 w 95250"/>
                <a:gd name="connsiteY2" fmla="*/ 25432 h 190500"/>
                <a:gd name="connsiteX3" fmla="*/ 7144 w 95250"/>
                <a:gd name="connsiteY3" fmla="*/ 7144 h 190500"/>
                <a:gd name="connsiteX4" fmla="*/ 96869 w 95250"/>
                <a:gd name="connsiteY4" fmla="*/ 7144 h 190500"/>
                <a:gd name="connsiteX5" fmla="*/ 96869 w 95250"/>
                <a:gd name="connsiteY5" fmla="*/ 25432 h 190500"/>
                <a:gd name="connsiteX6" fmla="*/ 62389 w 95250"/>
                <a:gd name="connsiteY6" fmla="*/ 25432 h 190500"/>
                <a:gd name="connsiteX7" fmla="*/ 62389 w 95250"/>
                <a:gd name="connsiteY7" fmla="*/ 187547 h 190500"/>
                <a:gd name="connsiteX8" fmla="*/ 41624 w 95250"/>
                <a:gd name="connsiteY8" fmla="*/ 18754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0">
                  <a:moveTo>
                    <a:pt x="41624" y="187547"/>
                  </a:moveTo>
                  <a:lnTo>
                    <a:pt x="41624" y="25432"/>
                  </a:lnTo>
                  <a:lnTo>
                    <a:pt x="7144" y="25432"/>
                  </a:lnTo>
                  <a:lnTo>
                    <a:pt x="7144" y="7144"/>
                  </a:lnTo>
                  <a:lnTo>
                    <a:pt x="96869" y="7144"/>
                  </a:lnTo>
                  <a:lnTo>
                    <a:pt x="96869" y="25432"/>
                  </a:lnTo>
                  <a:lnTo>
                    <a:pt x="62389" y="25432"/>
                  </a:lnTo>
                  <a:lnTo>
                    <a:pt x="62389" y="187547"/>
                  </a:lnTo>
                  <a:lnTo>
                    <a:pt x="41624" y="187547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0341A590-2B78-9F2D-B7FF-91AAA4CD9F42}"/>
                </a:ext>
              </a:extLst>
            </p:cNvPr>
            <p:cNvSpPr/>
            <p:nvPr/>
          </p:nvSpPr>
          <p:spPr>
            <a:xfrm>
              <a:off x="13751262" y="2374191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6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2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6 w 95250"/>
                <a:gd name="connsiteY8" fmla="*/ 178689 h 190500"/>
                <a:gd name="connsiteX9" fmla="*/ 7144 w 95250"/>
                <a:gd name="connsiteY9" fmla="*/ 145732 h 190500"/>
                <a:gd name="connsiteX10" fmla="*/ 7144 w 95250"/>
                <a:gd name="connsiteY10" fmla="*/ 52483 h 190500"/>
                <a:gd name="connsiteX11" fmla="*/ 27717 w 95250"/>
                <a:gd name="connsiteY11" fmla="*/ 146780 h 190500"/>
                <a:gd name="connsiteX12" fmla="*/ 33242 w 95250"/>
                <a:gd name="connsiteY12" fmla="*/ 166021 h 190500"/>
                <a:gd name="connsiteX13" fmla="*/ 49911 w 95250"/>
                <a:gd name="connsiteY13" fmla="*/ 172879 h 190500"/>
                <a:gd name="connsiteX14" fmla="*/ 66770 w 95250"/>
                <a:gd name="connsiteY14" fmla="*/ 166021 h 190500"/>
                <a:gd name="connsiteX15" fmla="*/ 72104 w 95250"/>
                <a:gd name="connsiteY15" fmla="*/ 146780 h 190500"/>
                <a:gd name="connsiteX16" fmla="*/ 72104 w 95250"/>
                <a:gd name="connsiteY16" fmla="*/ 51435 h 190500"/>
                <a:gd name="connsiteX17" fmla="*/ 66770 w 95250"/>
                <a:gd name="connsiteY17" fmla="*/ 32194 h 190500"/>
                <a:gd name="connsiteX18" fmla="*/ 49911 w 95250"/>
                <a:gd name="connsiteY18" fmla="*/ 25336 h 190500"/>
                <a:gd name="connsiteX19" fmla="*/ 33242 w 95250"/>
                <a:gd name="connsiteY19" fmla="*/ 32194 h 190500"/>
                <a:gd name="connsiteX20" fmla="*/ 27717 w 95250"/>
                <a:gd name="connsiteY20" fmla="*/ 51435 h 190500"/>
                <a:gd name="connsiteX21" fmla="*/ 27717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6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4" y="27527"/>
                    <a:pt x="92869" y="38576"/>
                    <a:pt x="92869" y="52483"/>
                  </a:cubicBezTo>
                  <a:lnTo>
                    <a:pt x="92869" y="145732"/>
                  </a:lnTo>
                  <a:cubicBezTo>
                    <a:pt x="92869" y="159448"/>
                    <a:pt x="89344" y="170498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6" y="178689"/>
                  </a:cubicBezTo>
                  <a:cubicBezTo>
                    <a:pt x="10668" y="170402"/>
                    <a:pt x="7144" y="159448"/>
                    <a:pt x="7144" y="145732"/>
                  </a:cubicBezTo>
                  <a:lnTo>
                    <a:pt x="7144" y="52483"/>
                  </a:lnTo>
                  <a:close/>
                  <a:moveTo>
                    <a:pt x="27717" y="146780"/>
                  </a:moveTo>
                  <a:cubicBezTo>
                    <a:pt x="27717" y="155067"/>
                    <a:pt x="29527" y="161449"/>
                    <a:pt x="33242" y="166021"/>
                  </a:cubicBezTo>
                  <a:cubicBezTo>
                    <a:pt x="36862" y="170593"/>
                    <a:pt x="42481" y="172879"/>
                    <a:pt x="49911" y="172879"/>
                  </a:cubicBezTo>
                  <a:cubicBezTo>
                    <a:pt x="57340" y="172879"/>
                    <a:pt x="63151" y="170593"/>
                    <a:pt x="66770" y="166021"/>
                  </a:cubicBezTo>
                  <a:cubicBezTo>
                    <a:pt x="70294" y="161449"/>
                    <a:pt x="72104" y="155067"/>
                    <a:pt x="72104" y="146780"/>
                  </a:cubicBezTo>
                  <a:lnTo>
                    <a:pt x="72104" y="51435"/>
                  </a:lnTo>
                  <a:cubicBezTo>
                    <a:pt x="72104" y="43148"/>
                    <a:pt x="70294" y="36767"/>
                    <a:pt x="66770" y="32194"/>
                  </a:cubicBezTo>
                  <a:cubicBezTo>
                    <a:pt x="63246" y="27623"/>
                    <a:pt x="57626" y="25336"/>
                    <a:pt x="49911" y="25336"/>
                  </a:cubicBezTo>
                  <a:cubicBezTo>
                    <a:pt x="42196" y="25336"/>
                    <a:pt x="36862" y="27623"/>
                    <a:pt x="33242" y="32194"/>
                  </a:cubicBezTo>
                  <a:cubicBezTo>
                    <a:pt x="29623" y="36767"/>
                    <a:pt x="27717" y="43148"/>
                    <a:pt x="27717" y="51435"/>
                  </a:cubicBezTo>
                  <a:lnTo>
                    <a:pt x="27717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3BA7DB65-6F34-7A1A-E412-FECD900B9520}"/>
                </a:ext>
              </a:extLst>
            </p:cNvPr>
            <p:cNvSpPr/>
            <p:nvPr/>
          </p:nvSpPr>
          <p:spPr>
            <a:xfrm>
              <a:off x="13870130" y="2375811"/>
              <a:ext cx="95250" cy="190500"/>
            </a:xfrm>
            <a:custGeom>
              <a:avLst/>
              <a:gdLst>
                <a:gd name="connsiteX0" fmla="*/ 48959 w 95250"/>
                <a:gd name="connsiteY0" fmla="*/ 7239 h 190500"/>
                <a:gd name="connsiteX1" fmla="*/ 80201 w 95250"/>
                <a:gd name="connsiteY1" fmla="*/ 17145 h 190500"/>
                <a:gd name="connsiteX2" fmla="*/ 89535 w 95250"/>
                <a:gd name="connsiteY2" fmla="*/ 47149 h 190500"/>
                <a:gd name="connsiteX3" fmla="*/ 89535 w 95250"/>
                <a:gd name="connsiteY3" fmla="*/ 55626 h 190500"/>
                <a:gd name="connsiteX4" fmla="*/ 84772 w 95250"/>
                <a:gd name="connsiteY4" fmla="*/ 78962 h 190500"/>
                <a:gd name="connsiteX5" fmla="*/ 67723 w 95250"/>
                <a:gd name="connsiteY5" fmla="*/ 91440 h 190500"/>
                <a:gd name="connsiteX6" fmla="*/ 87059 w 95250"/>
                <a:gd name="connsiteY6" fmla="*/ 105061 h 190500"/>
                <a:gd name="connsiteX7" fmla="*/ 92774 w 95250"/>
                <a:gd name="connsiteY7" fmla="*/ 130016 h 190500"/>
                <a:gd name="connsiteX8" fmla="*/ 92774 w 95250"/>
                <a:gd name="connsiteY8" fmla="*/ 145256 h 190500"/>
                <a:gd name="connsiteX9" fmla="*/ 82391 w 95250"/>
                <a:gd name="connsiteY9" fmla="*/ 176594 h 190500"/>
                <a:gd name="connsiteX10" fmla="*/ 50102 w 95250"/>
                <a:gd name="connsiteY10" fmla="*/ 187547 h 190500"/>
                <a:gd name="connsiteX11" fmla="*/ 7144 w 95250"/>
                <a:gd name="connsiteY11" fmla="*/ 187547 h 190500"/>
                <a:gd name="connsiteX12" fmla="*/ 7144 w 95250"/>
                <a:gd name="connsiteY12" fmla="*/ 7144 h 190500"/>
                <a:gd name="connsiteX13" fmla="*/ 49054 w 95250"/>
                <a:gd name="connsiteY13" fmla="*/ 7144 h 190500"/>
                <a:gd name="connsiteX14" fmla="*/ 43910 w 95250"/>
                <a:gd name="connsiteY14" fmla="*/ 83820 h 190500"/>
                <a:gd name="connsiteX15" fmla="*/ 62770 w 95250"/>
                <a:gd name="connsiteY15" fmla="*/ 78962 h 190500"/>
                <a:gd name="connsiteX16" fmla="*/ 69056 w 95250"/>
                <a:gd name="connsiteY16" fmla="*/ 59912 h 190500"/>
                <a:gd name="connsiteX17" fmla="*/ 69056 w 95250"/>
                <a:gd name="connsiteY17" fmla="*/ 49340 h 190500"/>
                <a:gd name="connsiteX18" fmla="*/ 64389 w 95250"/>
                <a:gd name="connsiteY18" fmla="*/ 31433 h 190500"/>
                <a:gd name="connsiteX19" fmla="*/ 48482 w 95250"/>
                <a:gd name="connsiteY19" fmla="*/ 25622 h 190500"/>
                <a:gd name="connsiteX20" fmla="*/ 27908 w 95250"/>
                <a:gd name="connsiteY20" fmla="*/ 25622 h 190500"/>
                <a:gd name="connsiteX21" fmla="*/ 27908 w 95250"/>
                <a:gd name="connsiteY21" fmla="*/ 83820 h 190500"/>
                <a:gd name="connsiteX22" fmla="*/ 43910 w 95250"/>
                <a:gd name="connsiteY22" fmla="*/ 83820 h 190500"/>
                <a:gd name="connsiteX23" fmla="*/ 50006 w 95250"/>
                <a:gd name="connsiteY23" fmla="*/ 169354 h 190500"/>
                <a:gd name="connsiteX24" fmla="*/ 72104 w 95250"/>
                <a:gd name="connsiteY24" fmla="*/ 144875 h 190500"/>
                <a:gd name="connsiteX25" fmla="*/ 72104 w 95250"/>
                <a:gd name="connsiteY25" fmla="*/ 128873 h 190500"/>
                <a:gd name="connsiteX26" fmla="*/ 65818 w 95250"/>
                <a:gd name="connsiteY26" fmla="*/ 107823 h 190500"/>
                <a:gd name="connsiteX27" fmla="*/ 45911 w 95250"/>
                <a:gd name="connsiteY27" fmla="*/ 102013 h 190500"/>
                <a:gd name="connsiteX28" fmla="*/ 27718 w 95250"/>
                <a:gd name="connsiteY28" fmla="*/ 102013 h 190500"/>
                <a:gd name="connsiteX29" fmla="*/ 27718 w 95250"/>
                <a:gd name="connsiteY29" fmla="*/ 169259 h 190500"/>
                <a:gd name="connsiteX30" fmla="*/ 49911 w 95250"/>
                <a:gd name="connsiteY30" fmla="*/ 16925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5250" h="190500">
                  <a:moveTo>
                    <a:pt x="48959" y="7239"/>
                  </a:moveTo>
                  <a:cubicBezTo>
                    <a:pt x="63532" y="7239"/>
                    <a:pt x="73914" y="10573"/>
                    <a:pt x="80201" y="17145"/>
                  </a:cubicBezTo>
                  <a:cubicBezTo>
                    <a:pt x="86392" y="23717"/>
                    <a:pt x="89535" y="33719"/>
                    <a:pt x="89535" y="47149"/>
                  </a:cubicBezTo>
                  <a:lnTo>
                    <a:pt x="89535" y="55626"/>
                  </a:lnTo>
                  <a:cubicBezTo>
                    <a:pt x="89535" y="65246"/>
                    <a:pt x="87916" y="73057"/>
                    <a:pt x="84772" y="78962"/>
                  </a:cubicBezTo>
                  <a:cubicBezTo>
                    <a:pt x="81534" y="84868"/>
                    <a:pt x="75914" y="89059"/>
                    <a:pt x="67723" y="91440"/>
                  </a:cubicBezTo>
                  <a:cubicBezTo>
                    <a:pt x="76771" y="93821"/>
                    <a:pt x="83249" y="98393"/>
                    <a:pt x="87059" y="105061"/>
                  </a:cubicBezTo>
                  <a:cubicBezTo>
                    <a:pt x="90869" y="111728"/>
                    <a:pt x="92774" y="120110"/>
                    <a:pt x="92774" y="130016"/>
                  </a:cubicBezTo>
                  <a:lnTo>
                    <a:pt x="92774" y="145256"/>
                  </a:lnTo>
                  <a:cubicBezTo>
                    <a:pt x="92774" y="158782"/>
                    <a:pt x="89345" y="169259"/>
                    <a:pt x="82391" y="176594"/>
                  </a:cubicBezTo>
                  <a:cubicBezTo>
                    <a:pt x="75438" y="183928"/>
                    <a:pt x="64675" y="187547"/>
                    <a:pt x="50102" y="187547"/>
                  </a:cubicBezTo>
                  <a:lnTo>
                    <a:pt x="7144" y="187547"/>
                  </a:lnTo>
                  <a:lnTo>
                    <a:pt x="7144" y="7144"/>
                  </a:lnTo>
                  <a:lnTo>
                    <a:pt x="49054" y="7144"/>
                  </a:lnTo>
                  <a:close/>
                  <a:moveTo>
                    <a:pt x="43910" y="83820"/>
                  </a:moveTo>
                  <a:cubicBezTo>
                    <a:pt x="52292" y="83820"/>
                    <a:pt x="58579" y="82201"/>
                    <a:pt x="62770" y="78962"/>
                  </a:cubicBezTo>
                  <a:cubicBezTo>
                    <a:pt x="66961" y="75724"/>
                    <a:pt x="69056" y="69342"/>
                    <a:pt x="69056" y="59912"/>
                  </a:cubicBezTo>
                  <a:lnTo>
                    <a:pt x="69056" y="49340"/>
                  </a:lnTo>
                  <a:cubicBezTo>
                    <a:pt x="69056" y="41243"/>
                    <a:pt x="67532" y="35338"/>
                    <a:pt x="64389" y="31433"/>
                  </a:cubicBezTo>
                  <a:cubicBezTo>
                    <a:pt x="61246" y="27527"/>
                    <a:pt x="56007" y="25622"/>
                    <a:pt x="48482" y="25622"/>
                  </a:cubicBezTo>
                  <a:lnTo>
                    <a:pt x="27908" y="25622"/>
                  </a:lnTo>
                  <a:lnTo>
                    <a:pt x="27908" y="83820"/>
                  </a:lnTo>
                  <a:lnTo>
                    <a:pt x="43910" y="83820"/>
                  </a:lnTo>
                  <a:close/>
                  <a:moveTo>
                    <a:pt x="50006" y="169354"/>
                  </a:moveTo>
                  <a:cubicBezTo>
                    <a:pt x="64770" y="169354"/>
                    <a:pt x="72104" y="161163"/>
                    <a:pt x="72104" y="144875"/>
                  </a:cubicBezTo>
                  <a:lnTo>
                    <a:pt x="72104" y="128873"/>
                  </a:lnTo>
                  <a:cubicBezTo>
                    <a:pt x="72104" y="118777"/>
                    <a:pt x="70009" y="111728"/>
                    <a:pt x="65818" y="107823"/>
                  </a:cubicBezTo>
                  <a:cubicBezTo>
                    <a:pt x="61627" y="103918"/>
                    <a:pt x="55054" y="102013"/>
                    <a:pt x="45911" y="102013"/>
                  </a:cubicBezTo>
                  <a:lnTo>
                    <a:pt x="27718" y="102013"/>
                  </a:lnTo>
                  <a:lnTo>
                    <a:pt x="27718" y="169259"/>
                  </a:lnTo>
                  <a:lnTo>
                    <a:pt x="49911" y="169259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7F961E41-D2C9-F4CE-3563-448143CE5748}"/>
                </a:ext>
              </a:extLst>
            </p:cNvPr>
            <p:cNvSpPr/>
            <p:nvPr/>
          </p:nvSpPr>
          <p:spPr>
            <a:xfrm>
              <a:off x="13987956" y="2376001"/>
              <a:ext cx="104775" cy="190500"/>
            </a:xfrm>
            <a:custGeom>
              <a:avLst/>
              <a:gdLst>
                <a:gd name="connsiteX0" fmla="*/ 38958 w 104775"/>
                <a:gd name="connsiteY0" fmla="*/ 109157 h 190500"/>
                <a:gd name="connsiteX1" fmla="*/ 28004 w 104775"/>
                <a:gd name="connsiteY1" fmla="*/ 126968 h 190500"/>
                <a:gd name="connsiteX2" fmla="*/ 28004 w 104775"/>
                <a:gd name="connsiteY2" fmla="*/ 187547 h 190500"/>
                <a:gd name="connsiteX3" fmla="*/ 7144 w 104775"/>
                <a:gd name="connsiteY3" fmla="*/ 187547 h 190500"/>
                <a:gd name="connsiteX4" fmla="*/ 7144 w 104775"/>
                <a:gd name="connsiteY4" fmla="*/ 7144 h 190500"/>
                <a:gd name="connsiteX5" fmla="*/ 28004 w 104775"/>
                <a:gd name="connsiteY5" fmla="*/ 7144 h 190500"/>
                <a:gd name="connsiteX6" fmla="*/ 28004 w 104775"/>
                <a:gd name="connsiteY6" fmla="*/ 94298 h 190500"/>
                <a:gd name="connsiteX7" fmla="*/ 77629 w 104775"/>
                <a:gd name="connsiteY7" fmla="*/ 7144 h 190500"/>
                <a:gd name="connsiteX8" fmla="*/ 98679 w 104775"/>
                <a:gd name="connsiteY8" fmla="*/ 7144 h 190500"/>
                <a:gd name="connsiteX9" fmla="*/ 51435 w 104775"/>
                <a:gd name="connsiteY9" fmla="*/ 89345 h 190500"/>
                <a:gd name="connsiteX10" fmla="*/ 100298 w 104775"/>
                <a:gd name="connsiteY10" fmla="*/ 187547 h 190500"/>
                <a:gd name="connsiteX11" fmla="*/ 78962 w 104775"/>
                <a:gd name="connsiteY11" fmla="*/ 187547 h 190500"/>
                <a:gd name="connsiteX12" fmla="*/ 38958 w 104775"/>
                <a:gd name="connsiteY12" fmla="*/ 10915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90500">
                  <a:moveTo>
                    <a:pt x="38958" y="109157"/>
                  </a:moveTo>
                  <a:lnTo>
                    <a:pt x="28004" y="126968"/>
                  </a:ln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8004" y="7144"/>
                  </a:lnTo>
                  <a:lnTo>
                    <a:pt x="28004" y="94298"/>
                  </a:lnTo>
                  <a:lnTo>
                    <a:pt x="77629" y="7144"/>
                  </a:lnTo>
                  <a:lnTo>
                    <a:pt x="98679" y="7144"/>
                  </a:lnTo>
                  <a:lnTo>
                    <a:pt x="51435" y="89345"/>
                  </a:lnTo>
                  <a:lnTo>
                    <a:pt x="100298" y="187547"/>
                  </a:lnTo>
                  <a:lnTo>
                    <a:pt x="78962" y="187547"/>
                  </a:lnTo>
                  <a:lnTo>
                    <a:pt x="38958" y="109157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DFBE65D4-C39A-A711-319D-0CD1A40F45B3}"/>
                </a:ext>
              </a:extLst>
            </p:cNvPr>
            <p:cNvSpPr/>
            <p:nvPr/>
          </p:nvSpPr>
          <p:spPr>
            <a:xfrm>
              <a:off x="14110549" y="2375906"/>
              <a:ext cx="95250" cy="190500"/>
            </a:xfrm>
            <a:custGeom>
              <a:avLst/>
              <a:gdLst>
                <a:gd name="connsiteX0" fmla="*/ 56483 w 95250"/>
                <a:gd name="connsiteY0" fmla="*/ 103823 h 190500"/>
                <a:gd name="connsiteX1" fmla="*/ 28765 w 95250"/>
                <a:gd name="connsiteY1" fmla="*/ 187547 h 190500"/>
                <a:gd name="connsiteX2" fmla="*/ 7144 w 95250"/>
                <a:gd name="connsiteY2" fmla="*/ 187547 h 190500"/>
                <a:gd name="connsiteX3" fmla="*/ 7144 w 95250"/>
                <a:gd name="connsiteY3" fmla="*/ 7144 h 190500"/>
                <a:gd name="connsiteX4" fmla="*/ 25527 w 95250"/>
                <a:gd name="connsiteY4" fmla="*/ 7144 h 190500"/>
                <a:gd name="connsiteX5" fmla="*/ 25527 w 95250"/>
                <a:gd name="connsiteY5" fmla="*/ 141637 h 190500"/>
                <a:gd name="connsiteX6" fmla="*/ 44767 w 95250"/>
                <a:gd name="connsiteY6" fmla="*/ 84677 h 190500"/>
                <a:gd name="connsiteX7" fmla="*/ 72009 w 95250"/>
                <a:gd name="connsiteY7" fmla="*/ 7144 h 190500"/>
                <a:gd name="connsiteX8" fmla="*/ 95250 w 95250"/>
                <a:gd name="connsiteY8" fmla="*/ 7144 h 190500"/>
                <a:gd name="connsiteX9" fmla="*/ 95250 w 95250"/>
                <a:gd name="connsiteY9" fmla="*/ 187547 h 190500"/>
                <a:gd name="connsiteX10" fmla="*/ 76581 w 95250"/>
                <a:gd name="connsiteY10" fmla="*/ 187547 h 190500"/>
                <a:gd name="connsiteX11" fmla="*/ 76581 w 95250"/>
                <a:gd name="connsiteY11" fmla="*/ 44005 h 190500"/>
                <a:gd name="connsiteX12" fmla="*/ 56578 w 95250"/>
                <a:gd name="connsiteY12" fmla="*/ 10382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90500">
                  <a:moveTo>
                    <a:pt x="56483" y="103823"/>
                  </a:moveTo>
                  <a:lnTo>
                    <a:pt x="28765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5527" y="7144"/>
                  </a:lnTo>
                  <a:lnTo>
                    <a:pt x="25527" y="141637"/>
                  </a:lnTo>
                  <a:lnTo>
                    <a:pt x="44767" y="84677"/>
                  </a:lnTo>
                  <a:lnTo>
                    <a:pt x="72009" y="7144"/>
                  </a:lnTo>
                  <a:lnTo>
                    <a:pt x="95250" y="7144"/>
                  </a:lnTo>
                  <a:lnTo>
                    <a:pt x="95250" y="187547"/>
                  </a:lnTo>
                  <a:lnTo>
                    <a:pt x="76581" y="187547"/>
                  </a:lnTo>
                  <a:lnTo>
                    <a:pt x="76581" y="44005"/>
                  </a:lnTo>
                  <a:lnTo>
                    <a:pt x="56578" y="103823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B58972E0-69FF-0126-9D94-61DA0CD92221}"/>
                </a:ext>
              </a:extLst>
            </p:cNvPr>
            <p:cNvSpPr/>
            <p:nvPr/>
          </p:nvSpPr>
          <p:spPr>
            <a:xfrm>
              <a:off x="14287722" y="2376001"/>
              <a:ext cx="104776" cy="190500"/>
            </a:xfrm>
            <a:custGeom>
              <a:avLst/>
              <a:gdLst>
                <a:gd name="connsiteX0" fmla="*/ 38957 w 104775"/>
                <a:gd name="connsiteY0" fmla="*/ 109157 h 190500"/>
                <a:gd name="connsiteX1" fmla="*/ 28004 w 104775"/>
                <a:gd name="connsiteY1" fmla="*/ 126968 h 190500"/>
                <a:gd name="connsiteX2" fmla="*/ 28004 w 104775"/>
                <a:gd name="connsiteY2" fmla="*/ 187547 h 190500"/>
                <a:gd name="connsiteX3" fmla="*/ 7144 w 104775"/>
                <a:gd name="connsiteY3" fmla="*/ 187547 h 190500"/>
                <a:gd name="connsiteX4" fmla="*/ 7144 w 104775"/>
                <a:gd name="connsiteY4" fmla="*/ 7144 h 190500"/>
                <a:gd name="connsiteX5" fmla="*/ 28004 w 104775"/>
                <a:gd name="connsiteY5" fmla="*/ 7144 h 190500"/>
                <a:gd name="connsiteX6" fmla="*/ 28004 w 104775"/>
                <a:gd name="connsiteY6" fmla="*/ 94298 h 190500"/>
                <a:gd name="connsiteX7" fmla="*/ 77629 w 104775"/>
                <a:gd name="connsiteY7" fmla="*/ 7144 h 190500"/>
                <a:gd name="connsiteX8" fmla="*/ 98679 w 104775"/>
                <a:gd name="connsiteY8" fmla="*/ 7144 h 190500"/>
                <a:gd name="connsiteX9" fmla="*/ 51435 w 104775"/>
                <a:gd name="connsiteY9" fmla="*/ 89345 h 190500"/>
                <a:gd name="connsiteX10" fmla="*/ 100298 w 104775"/>
                <a:gd name="connsiteY10" fmla="*/ 187547 h 190500"/>
                <a:gd name="connsiteX11" fmla="*/ 78962 w 104775"/>
                <a:gd name="connsiteY11" fmla="*/ 187547 h 190500"/>
                <a:gd name="connsiteX12" fmla="*/ 38957 w 104775"/>
                <a:gd name="connsiteY12" fmla="*/ 10915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90500">
                  <a:moveTo>
                    <a:pt x="38957" y="109157"/>
                  </a:moveTo>
                  <a:lnTo>
                    <a:pt x="28004" y="126968"/>
                  </a:ln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28004" y="7144"/>
                  </a:lnTo>
                  <a:lnTo>
                    <a:pt x="28004" y="94298"/>
                  </a:lnTo>
                  <a:lnTo>
                    <a:pt x="77629" y="7144"/>
                  </a:lnTo>
                  <a:lnTo>
                    <a:pt x="98679" y="7144"/>
                  </a:lnTo>
                  <a:lnTo>
                    <a:pt x="51435" y="89345"/>
                  </a:lnTo>
                  <a:lnTo>
                    <a:pt x="100298" y="187547"/>
                  </a:lnTo>
                  <a:lnTo>
                    <a:pt x="78962" y="187547"/>
                  </a:lnTo>
                  <a:lnTo>
                    <a:pt x="38957" y="109157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67BEDD08-90DC-1620-C827-17A6E6DAE789}"/>
                </a:ext>
              </a:extLst>
            </p:cNvPr>
            <p:cNvSpPr/>
            <p:nvPr/>
          </p:nvSpPr>
          <p:spPr>
            <a:xfrm>
              <a:off x="14404883" y="2376001"/>
              <a:ext cx="114300" cy="190500"/>
            </a:xfrm>
            <a:custGeom>
              <a:avLst/>
              <a:gdLst>
                <a:gd name="connsiteX0" fmla="*/ 33623 w 114300"/>
                <a:gd name="connsiteY0" fmla="*/ 151162 h 190500"/>
                <a:gd name="connsiteX1" fmla="*/ 26384 w 114300"/>
                <a:gd name="connsiteY1" fmla="*/ 187547 h 190500"/>
                <a:gd name="connsiteX2" fmla="*/ 7144 w 114300"/>
                <a:gd name="connsiteY2" fmla="*/ 187547 h 190500"/>
                <a:gd name="connsiteX3" fmla="*/ 42958 w 114300"/>
                <a:gd name="connsiteY3" fmla="*/ 7144 h 190500"/>
                <a:gd name="connsiteX4" fmla="*/ 73152 w 114300"/>
                <a:gd name="connsiteY4" fmla="*/ 7144 h 190500"/>
                <a:gd name="connsiteX5" fmla="*/ 108871 w 114300"/>
                <a:gd name="connsiteY5" fmla="*/ 187547 h 190500"/>
                <a:gd name="connsiteX6" fmla="*/ 88011 w 114300"/>
                <a:gd name="connsiteY6" fmla="*/ 187547 h 190500"/>
                <a:gd name="connsiteX7" fmla="*/ 80772 w 114300"/>
                <a:gd name="connsiteY7" fmla="*/ 151162 h 190500"/>
                <a:gd name="connsiteX8" fmla="*/ 33528 w 114300"/>
                <a:gd name="connsiteY8" fmla="*/ 151162 h 190500"/>
                <a:gd name="connsiteX9" fmla="*/ 36290 w 114300"/>
                <a:gd name="connsiteY9" fmla="*/ 133922 h 190500"/>
                <a:gd name="connsiteX10" fmla="*/ 77914 w 114300"/>
                <a:gd name="connsiteY10" fmla="*/ 133922 h 190500"/>
                <a:gd name="connsiteX11" fmla="*/ 56864 w 114300"/>
                <a:gd name="connsiteY11" fmla="*/ 29813 h 190500"/>
                <a:gd name="connsiteX12" fmla="*/ 36290 w 114300"/>
                <a:gd name="connsiteY12" fmla="*/ 1339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90500">
                  <a:moveTo>
                    <a:pt x="33623" y="151162"/>
                  </a:moveTo>
                  <a:lnTo>
                    <a:pt x="26384" y="187547"/>
                  </a:lnTo>
                  <a:lnTo>
                    <a:pt x="7144" y="187547"/>
                  </a:lnTo>
                  <a:lnTo>
                    <a:pt x="42958" y="7144"/>
                  </a:lnTo>
                  <a:lnTo>
                    <a:pt x="73152" y="7144"/>
                  </a:lnTo>
                  <a:lnTo>
                    <a:pt x="108871" y="187547"/>
                  </a:lnTo>
                  <a:lnTo>
                    <a:pt x="88011" y="187547"/>
                  </a:lnTo>
                  <a:lnTo>
                    <a:pt x="80772" y="151162"/>
                  </a:lnTo>
                  <a:lnTo>
                    <a:pt x="33528" y="151162"/>
                  </a:lnTo>
                  <a:close/>
                  <a:moveTo>
                    <a:pt x="36290" y="133922"/>
                  </a:moveTo>
                  <a:lnTo>
                    <a:pt x="77914" y="133922"/>
                  </a:lnTo>
                  <a:lnTo>
                    <a:pt x="56864" y="29813"/>
                  </a:lnTo>
                  <a:lnTo>
                    <a:pt x="36290" y="133922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A0EEEB3A-BE72-A214-2FD6-96CF23F81BD4}"/>
                </a:ext>
              </a:extLst>
            </p:cNvPr>
            <p:cNvSpPr/>
            <p:nvPr/>
          </p:nvSpPr>
          <p:spPr>
            <a:xfrm>
              <a:off x="14532031" y="2376000"/>
              <a:ext cx="123825" cy="219075"/>
            </a:xfrm>
            <a:custGeom>
              <a:avLst/>
              <a:gdLst>
                <a:gd name="connsiteX0" fmla="*/ 103441 w 123825"/>
                <a:gd name="connsiteY0" fmla="*/ 212217 h 219075"/>
                <a:gd name="connsiteX1" fmla="*/ 103441 w 123825"/>
                <a:gd name="connsiteY1" fmla="*/ 187452 h 219075"/>
                <a:gd name="connsiteX2" fmla="*/ 27146 w 123825"/>
                <a:gd name="connsiteY2" fmla="*/ 187452 h 219075"/>
                <a:gd name="connsiteX3" fmla="*/ 27146 w 123825"/>
                <a:gd name="connsiteY3" fmla="*/ 212217 h 219075"/>
                <a:gd name="connsiteX4" fmla="*/ 7144 w 123825"/>
                <a:gd name="connsiteY4" fmla="*/ 212217 h 219075"/>
                <a:gd name="connsiteX5" fmla="*/ 7144 w 123825"/>
                <a:gd name="connsiteY5" fmla="*/ 169736 h 219075"/>
                <a:gd name="connsiteX6" fmla="*/ 19145 w 123825"/>
                <a:gd name="connsiteY6" fmla="*/ 169736 h 219075"/>
                <a:gd name="connsiteX7" fmla="*/ 25432 w 123825"/>
                <a:gd name="connsiteY7" fmla="*/ 158115 h 219075"/>
                <a:gd name="connsiteX8" fmla="*/ 27432 w 123825"/>
                <a:gd name="connsiteY8" fmla="*/ 143447 h 219075"/>
                <a:gd name="connsiteX9" fmla="*/ 34671 w 123825"/>
                <a:gd name="connsiteY9" fmla="*/ 7144 h 219075"/>
                <a:gd name="connsiteX10" fmla="*/ 109633 w 123825"/>
                <a:gd name="connsiteY10" fmla="*/ 7144 h 219075"/>
                <a:gd name="connsiteX11" fmla="*/ 109633 w 123825"/>
                <a:gd name="connsiteY11" fmla="*/ 169736 h 219075"/>
                <a:gd name="connsiteX12" fmla="*/ 123825 w 123825"/>
                <a:gd name="connsiteY12" fmla="*/ 169736 h 219075"/>
                <a:gd name="connsiteX13" fmla="*/ 123825 w 123825"/>
                <a:gd name="connsiteY13" fmla="*/ 212217 h 219075"/>
                <a:gd name="connsiteX14" fmla="*/ 103537 w 123825"/>
                <a:gd name="connsiteY14" fmla="*/ 212217 h 219075"/>
                <a:gd name="connsiteX15" fmla="*/ 47625 w 123825"/>
                <a:gd name="connsiteY15" fmla="*/ 143161 h 219075"/>
                <a:gd name="connsiteX16" fmla="*/ 45339 w 123825"/>
                <a:gd name="connsiteY16" fmla="*/ 159163 h 219075"/>
                <a:gd name="connsiteX17" fmla="*/ 39052 w 123825"/>
                <a:gd name="connsiteY17" fmla="*/ 169736 h 219075"/>
                <a:gd name="connsiteX18" fmla="*/ 88392 w 123825"/>
                <a:gd name="connsiteY18" fmla="*/ 169736 h 219075"/>
                <a:gd name="connsiteX19" fmla="*/ 88392 w 123825"/>
                <a:gd name="connsiteY19" fmla="*/ 25432 h 219075"/>
                <a:gd name="connsiteX20" fmla="*/ 53721 w 123825"/>
                <a:gd name="connsiteY20" fmla="*/ 25432 h 219075"/>
                <a:gd name="connsiteX21" fmla="*/ 47625 w 123825"/>
                <a:gd name="connsiteY21" fmla="*/ 14325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3825" h="219075">
                  <a:moveTo>
                    <a:pt x="103441" y="212217"/>
                  </a:moveTo>
                  <a:lnTo>
                    <a:pt x="103441" y="187452"/>
                  </a:lnTo>
                  <a:lnTo>
                    <a:pt x="27146" y="187452"/>
                  </a:lnTo>
                  <a:lnTo>
                    <a:pt x="27146" y="212217"/>
                  </a:lnTo>
                  <a:lnTo>
                    <a:pt x="7144" y="212217"/>
                  </a:lnTo>
                  <a:lnTo>
                    <a:pt x="7144" y="169736"/>
                  </a:lnTo>
                  <a:lnTo>
                    <a:pt x="19145" y="169736"/>
                  </a:lnTo>
                  <a:cubicBezTo>
                    <a:pt x="22384" y="166307"/>
                    <a:pt x="24479" y="162401"/>
                    <a:pt x="25432" y="158115"/>
                  </a:cubicBezTo>
                  <a:cubicBezTo>
                    <a:pt x="26384" y="153829"/>
                    <a:pt x="27051" y="148971"/>
                    <a:pt x="27432" y="143447"/>
                  </a:cubicBezTo>
                  <a:lnTo>
                    <a:pt x="34671" y="7144"/>
                  </a:lnTo>
                  <a:lnTo>
                    <a:pt x="109633" y="7144"/>
                  </a:lnTo>
                  <a:lnTo>
                    <a:pt x="109633" y="169736"/>
                  </a:lnTo>
                  <a:lnTo>
                    <a:pt x="123825" y="169736"/>
                  </a:lnTo>
                  <a:lnTo>
                    <a:pt x="123825" y="212217"/>
                  </a:lnTo>
                  <a:lnTo>
                    <a:pt x="103537" y="212217"/>
                  </a:lnTo>
                  <a:close/>
                  <a:moveTo>
                    <a:pt x="47625" y="143161"/>
                  </a:moveTo>
                  <a:cubicBezTo>
                    <a:pt x="47244" y="149733"/>
                    <a:pt x="46482" y="154972"/>
                    <a:pt x="45339" y="159163"/>
                  </a:cubicBezTo>
                  <a:cubicBezTo>
                    <a:pt x="44196" y="163259"/>
                    <a:pt x="42100" y="166783"/>
                    <a:pt x="39052" y="169736"/>
                  </a:cubicBezTo>
                  <a:lnTo>
                    <a:pt x="88392" y="169736"/>
                  </a:lnTo>
                  <a:lnTo>
                    <a:pt x="88392" y="25432"/>
                  </a:lnTo>
                  <a:lnTo>
                    <a:pt x="53721" y="25432"/>
                  </a:lnTo>
                  <a:lnTo>
                    <a:pt x="47625" y="143256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792A602F-0237-672B-FCB4-4E69535CA1DB}"/>
                </a:ext>
              </a:extLst>
            </p:cNvPr>
            <p:cNvSpPr/>
            <p:nvPr/>
          </p:nvSpPr>
          <p:spPr>
            <a:xfrm>
              <a:off x="14680151" y="2375902"/>
              <a:ext cx="95250" cy="190500"/>
            </a:xfrm>
            <a:custGeom>
              <a:avLst/>
              <a:gdLst>
                <a:gd name="connsiteX0" fmla="*/ 48006 w 95250"/>
                <a:gd name="connsiteY0" fmla="*/ 7144 h 190500"/>
                <a:gd name="connsiteX1" fmla="*/ 80010 w 95250"/>
                <a:gd name="connsiteY1" fmla="*/ 18859 h 190500"/>
                <a:gd name="connsiteX2" fmla="*/ 89916 w 95250"/>
                <a:gd name="connsiteY2" fmla="*/ 51244 h 190500"/>
                <a:gd name="connsiteX3" fmla="*/ 89916 w 95250"/>
                <a:gd name="connsiteY3" fmla="*/ 72866 h 190500"/>
                <a:gd name="connsiteX4" fmla="*/ 79343 w 95250"/>
                <a:gd name="connsiteY4" fmla="*/ 105442 h 190500"/>
                <a:gd name="connsiteX5" fmla="*/ 46387 w 95250"/>
                <a:gd name="connsiteY5" fmla="*/ 116396 h 190500"/>
                <a:gd name="connsiteX6" fmla="*/ 28004 w 95250"/>
                <a:gd name="connsiteY6" fmla="*/ 116396 h 190500"/>
                <a:gd name="connsiteX7" fmla="*/ 28004 w 95250"/>
                <a:gd name="connsiteY7" fmla="*/ 187547 h 190500"/>
                <a:gd name="connsiteX8" fmla="*/ 7144 w 95250"/>
                <a:gd name="connsiteY8" fmla="*/ 187547 h 190500"/>
                <a:gd name="connsiteX9" fmla="*/ 7144 w 95250"/>
                <a:gd name="connsiteY9" fmla="*/ 7144 h 190500"/>
                <a:gd name="connsiteX10" fmla="*/ 48006 w 95250"/>
                <a:gd name="connsiteY10" fmla="*/ 7144 h 190500"/>
                <a:gd name="connsiteX11" fmla="*/ 46387 w 95250"/>
                <a:gd name="connsiteY11" fmla="*/ 98393 h 190500"/>
                <a:gd name="connsiteX12" fmla="*/ 63722 w 95250"/>
                <a:gd name="connsiteY12" fmla="*/ 92869 h 190500"/>
                <a:gd name="connsiteX13" fmla="*/ 69342 w 95250"/>
                <a:gd name="connsiteY13" fmla="*/ 74200 h 190500"/>
                <a:gd name="connsiteX14" fmla="*/ 69342 w 95250"/>
                <a:gd name="connsiteY14" fmla="*/ 50197 h 190500"/>
                <a:gd name="connsiteX15" fmla="*/ 64389 w 95250"/>
                <a:gd name="connsiteY15" fmla="*/ 31623 h 190500"/>
                <a:gd name="connsiteX16" fmla="*/ 48006 w 95250"/>
                <a:gd name="connsiteY16" fmla="*/ 25432 h 190500"/>
                <a:gd name="connsiteX17" fmla="*/ 28004 w 95250"/>
                <a:gd name="connsiteY17" fmla="*/ 25432 h 190500"/>
                <a:gd name="connsiteX18" fmla="*/ 28004 w 95250"/>
                <a:gd name="connsiteY18" fmla="*/ 98393 h 190500"/>
                <a:gd name="connsiteX19" fmla="*/ 46387 w 95250"/>
                <a:gd name="connsiteY19" fmla="*/ 983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" h="190500">
                  <a:moveTo>
                    <a:pt x="48006" y="7144"/>
                  </a:moveTo>
                  <a:cubicBezTo>
                    <a:pt x="62770" y="7144"/>
                    <a:pt x="73438" y="11049"/>
                    <a:pt x="80010" y="18859"/>
                  </a:cubicBezTo>
                  <a:cubicBezTo>
                    <a:pt x="86582" y="26670"/>
                    <a:pt x="89916" y="37433"/>
                    <a:pt x="89916" y="51244"/>
                  </a:cubicBezTo>
                  <a:lnTo>
                    <a:pt x="89916" y="72866"/>
                  </a:lnTo>
                  <a:cubicBezTo>
                    <a:pt x="89916" y="87344"/>
                    <a:pt x="86392" y="98203"/>
                    <a:pt x="79343" y="105442"/>
                  </a:cubicBezTo>
                  <a:cubicBezTo>
                    <a:pt x="72295" y="112776"/>
                    <a:pt x="61341" y="116396"/>
                    <a:pt x="46387" y="116396"/>
                  </a:cubicBezTo>
                  <a:lnTo>
                    <a:pt x="28004" y="116396"/>
                  </a:lnTo>
                  <a:lnTo>
                    <a:pt x="28004" y="187547"/>
                  </a:lnTo>
                  <a:lnTo>
                    <a:pt x="7144" y="187547"/>
                  </a:lnTo>
                  <a:lnTo>
                    <a:pt x="7144" y="7144"/>
                  </a:lnTo>
                  <a:lnTo>
                    <a:pt x="48006" y="7144"/>
                  </a:lnTo>
                  <a:close/>
                  <a:moveTo>
                    <a:pt x="46387" y="98393"/>
                  </a:moveTo>
                  <a:cubicBezTo>
                    <a:pt x="54197" y="98393"/>
                    <a:pt x="60007" y="96583"/>
                    <a:pt x="63722" y="92869"/>
                  </a:cubicBezTo>
                  <a:cubicBezTo>
                    <a:pt x="67437" y="89154"/>
                    <a:pt x="69342" y="82963"/>
                    <a:pt x="69342" y="74200"/>
                  </a:cubicBezTo>
                  <a:lnTo>
                    <a:pt x="69342" y="50197"/>
                  </a:lnTo>
                  <a:cubicBezTo>
                    <a:pt x="69342" y="41910"/>
                    <a:pt x="67723" y="35814"/>
                    <a:pt x="64389" y="31623"/>
                  </a:cubicBezTo>
                  <a:cubicBezTo>
                    <a:pt x="61055" y="27527"/>
                    <a:pt x="55626" y="25432"/>
                    <a:pt x="48006" y="25432"/>
                  </a:cubicBezTo>
                  <a:lnTo>
                    <a:pt x="28004" y="25432"/>
                  </a:lnTo>
                  <a:lnTo>
                    <a:pt x="28004" y="98393"/>
                  </a:lnTo>
                  <a:lnTo>
                    <a:pt x="46387" y="98393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B6014123-8854-F805-1FA1-439CF9181D12}"/>
                </a:ext>
              </a:extLst>
            </p:cNvPr>
            <p:cNvSpPr/>
            <p:nvPr/>
          </p:nvSpPr>
          <p:spPr>
            <a:xfrm>
              <a:off x="14790934" y="2374188"/>
              <a:ext cx="95250" cy="190500"/>
            </a:xfrm>
            <a:custGeom>
              <a:avLst/>
              <a:gdLst>
                <a:gd name="connsiteX0" fmla="*/ 7144 w 95250"/>
                <a:gd name="connsiteY0" fmla="*/ 52483 h 190500"/>
                <a:gd name="connsiteX1" fmla="*/ 17716 w 95250"/>
                <a:gd name="connsiteY1" fmla="*/ 19336 h 190500"/>
                <a:gd name="connsiteX2" fmla="*/ 49911 w 95250"/>
                <a:gd name="connsiteY2" fmla="*/ 7144 h 190500"/>
                <a:gd name="connsiteX3" fmla="*/ 82201 w 95250"/>
                <a:gd name="connsiteY3" fmla="*/ 19336 h 190500"/>
                <a:gd name="connsiteX4" fmla="*/ 92869 w 95250"/>
                <a:gd name="connsiteY4" fmla="*/ 52483 h 190500"/>
                <a:gd name="connsiteX5" fmla="*/ 92869 w 95250"/>
                <a:gd name="connsiteY5" fmla="*/ 145732 h 190500"/>
                <a:gd name="connsiteX6" fmla="*/ 82201 w 95250"/>
                <a:gd name="connsiteY6" fmla="*/ 178689 h 190500"/>
                <a:gd name="connsiteX7" fmla="*/ 49911 w 95250"/>
                <a:gd name="connsiteY7" fmla="*/ 191071 h 190500"/>
                <a:gd name="connsiteX8" fmla="*/ 17716 w 95250"/>
                <a:gd name="connsiteY8" fmla="*/ 178689 h 190500"/>
                <a:gd name="connsiteX9" fmla="*/ 7144 w 95250"/>
                <a:gd name="connsiteY9" fmla="*/ 145732 h 190500"/>
                <a:gd name="connsiteX10" fmla="*/ 7144 w 95250"/>
                <a:gd name="connsiteY10" fmla="*/ 52483 h 190500"/>
                <a:gd name="connsiteX11" fmla="*/ 27718 w 95250"/>
                <a:gd name="connsiteY11" fmla="*/ 146780 h 190500"/>
                <a:gd name="connsiteX12" fmla="*/ 33147 w 95250"/>
                <a:gd name="connsiteY12" fmla="*/ 166021 h 190500"/>
                <a:gd name="connsiteX13" fmla="*/ 49816 w 95250"/>
                <a:gd name="connsiteY13" fmla="*/ 172879 h 190500"/>
                <a:gd name="connsiteX14" fmla="*/ 66675 w 95250"/>
                <a:gd name="connsiteY14" fmla="*/ 166021 h 190500"/>
                <a:gd name="connsiteX15" fmla="*/ 72009 w 95250"/>
                <a:gd name="connsiteY15" fmla="*/ 146780 h 190500"/>
                <a:gd name="connsiteX16" fmla="*/ 72009 w 95250"/>
                <a:gd name="connsiteY16" fmla="*/ 51435 h 190500"/>
                <a:gd name="connsiteX17" fmla="*/ 66675 w 95250"/>
                <a:gd name="connsiteY17" fmla="*/ 32194 h 190500"/>
                <a:gd name="connsiteX18" fmla="*/ 49816 w 95250"/>
                <a:gd name="connsiteY18" fmla="*/ 25336 h 190500"/>
                <a:gd name="connsiteX19" fmla="*/ 33147 w 95250"/>
                <a:gd name="connsiteY19" fmla="*/ 32194 h 190500"/>
                <a:gd name="connsiteX20" fmla="*/ 27718 w 95250"/>
                <a:gd name="connsiteY20" fmla="*/ 51435 h 190500"/>
                <a:gd name="connsiteX21" fmla="*/ 27718 w 95250"/>
                <a:gd name="connsiteY21" fmla="*/ 14678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250" h="190500">
                  <a:moveTo>
                    <a:pt x="7144" y="52483"/>
                  </a:moveTo>
                  <a:cubicBezTo>
                    <a:pt x="7144" y="38576"/>
                    <a:pt x="10668" y="27527"/>
                    <a:pt x="17716" y="19336"/>
                  </a:cubicBezTo>
                  <a:cubicBezTo>
                    <a:pt x="24765" y="11144"/>
                    <a:pt x="35433" y="7144"/>
                    <a:pt x="49911" y="7144"/>
                  </a:cubicBezTo>
                  <a:cubicBezTo>
                    <a:pt x="64389" y="7144"/>
                    <a:pt x="75057" y="11240"/>
                    <a:pt x="82201" y="19336"/>
                  </a:cubicBezTo>
                  <a:cubicBezTo>
                    <a:pt x="89345" y="27527"/>
                    <a:pt x="92869" y="38576"/>
                    <a:pt x="92869" y="52483"/>
                  </a:cubicBezTo>
                  <a:lnTo>
                    <a:pt x="92869" y="145732"/>
                  </a:lnTo>
                  <a:cubicBezTo>
                    <a:pt x="92869" y="159448"/>
                    <a:pt x="89249" y="170498"/>
                    <a:pt x="82201" y="178689"/>
                  </a:cubicBezTo>
                  <a:cubicBezTo>
                    <a:pt x="75057" y="186976"/>
                    <a:pt x="64294" y="191071"/>
                    <a:pt x="49911" y="191071"/>
                  </a:cubicBezTo>
                  <a:cubicBezTo>
                    <a:pt x="35528" y="191071"/>
                    <a:pt x="24765" y="186976"/>
                    <a:pt x="17716" y="178689"/>
                  </a:cubicBezTo>
                  <a:cubicBezTo>
                    <a:pt x="10668" y="170402"/>
                    <a:pt x="7144" y="159448"/>
                    <a:pt x="7144" y="145732"/>
                  </a:cubicBezTo>
                  <a:lnTo>
                    <a:pt x="7144" y="52483"/>
                  </a:lnTo>
                  <a:close/>
                  <a:moveTo>
                    <a:pt x="27718" y="146780"/>
                  </a:moveTo>
                  <a:cubicBezTo>
                    <a:pt x="27718" y="155067"/>
                    <a:pt x="29528" y="161449"/>
                    <a:pt x="33147" y="166021"/>
                  </a:cubicBezTo>
                  <a:cubicBezTo>
                    <a:pt x="36766" y="170593"/>
                    <a:pt x="42386" y="172879"/>
                    <a:pt x="49816" y="172879"/>
                  </a:cubicBezTo>
                  <a:cubicBezTo>
                    <a:pt x="57245" y="172879"/>
                    <a:pt x="63055" y="170593"/>
                    <a:pt x="66675" y="166021"/>
                  </a:cubicBezTo>
                  <a:cubicBezTo>
                    <a:pt x="70199" y="161449"/>
                    <a:pt x="72009" y="155067"/>
                    <a:pt x="72009" y="146780"/>
                  </a:cubicBezTo>
                  <a:lnTo>
                    <a:pt x="72009" y="51435"/>
                  </a:lnTo>
                  <a:cubicBezTo>
                    <a:pt x="72009" y="43148"/>
                    <a:pt x="70199" y="36767"/>
                    <a:pt x="66675" y="32194"/>
                  </a:cubicBezTo>
                  <a:cubicBezTo>
                    <a:pt x="63151" y="27623"/>
                    <a:pt x="57531" y="25336"/>
                    <a:pt x="49816" y="25336"/>
                  </a:cubicBezTo>
                  <a:cubicBezTo>
                    <a:pt x="42100" y="25336"/>
                    <a:pt x="36766" y="27623"/>
                    <a:pt x="33147" y="32194"/>
                  </a:cubicBezTo>
                  <a:cubicBezTo>
                    <a:pt x="29528" y="36767"/>
                    <a:pt x="27718" y="43148"/>
                    <a:pt x="27718" y="51435"/>
                  </a:cubicBezTo>
                  <a:lnTo>
                    <a:pt x="27718" y="14678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D60864A3-C3F6-9123-F4C2-A443C41BFA3A}"/>
                </a:ext>
              </a:extLst>
            </p:cNvPr>
            <p:cNvSpPr/>
            <p:nvPr/>
          </p:nvSpPr>
          <p:spPr>
            <a:xfrm>
              <a:off x="14909769" y="2375813"/>
              <a:ext cx="95250" cy="190500"/>
            </a:xfrm>
            <a:custGeom>
              <a:avLst/>
              <a:gdLst>
                <a:gd name="connsiteX0" fmla="*/ 48959 w 95250"/>
                <a:gd name="connsiteY0" fmla="*/ 7239 h 190500"/>
                <a:gd name="connsiteX1" fmla="*/ 80201 w 95250"/>
                <a:gd name="connsiteY1" fmla="*/ 17145 h 190500"/>
                <a:gd name="connsiteX2" fmla="*/ 89535 w 95250"/>
                <a:gd name="connsiteY2" fmla="*/ 47149 h 190500"/>
                <a:gd name="connsiteX3" fmla="*/ 89535 w 95250"/>
                <a:gd name="connsiteY3" fmla="*/ 55626 h 190500"/>
                <a:gd name="connsiteX4" fmla="*/ 84773 w 95250"/>
                <a:gd name="connsiteY4" fmla="*/ 78962 h 190500"/>
                <a:gd name="connsiteX5" fmla="*/ 67723 w 95250"/>
                <a:gd name="connsiteY5" fmla="*/ 91440 h 190500"/>
                <a:gd name="connsiteX6" fmla="*/ 87059 w 95250"/>
                <a:gd name="connsiteY6" fmla="*/ 105061 h 190500"/>
                <a:gd name="connsiteX7" fmla="*/ 92774 w 95250"/>
                <a:gd name="connsiteY7" fmla="*/ 130016 h 190500"/>
                <a:gd name="connsiteX8" fmla="*/ 92774 w 95250"/>
                <a:gd name="connsiteY8" fmla="*/ 145256 h 190500"/>
                <a:gd name="connsiteX9" fmla="*/ 82391 w 95250"/>
                <a:gd name="connsiteY9" fmla="*/ 176594 h 190500"/>
                <a:gd name="connsiteX10" fmla="*/ 50102 w 95250"/>
                <a:gd name="connsiteY10" fmla="*/ 187547 h 190500"/>
                <a:gd name="connsiteX11" fmla="*/ 7144 w 95250"/>
                <a:gd name="connsiteY11" fmla="*/ 187547 h 190500"/>
                <a:gd name="connsiteX12" fmla="*/ 7144 w 95250"/>
                <a:gd name="connsiteY12" fmla="*/ 7144 h 190500"/>
                <a:gd name="connsiteX13" fmla="*/ 49054 w 95250"/>
                <a:gd name="connsiteY13" fmla="*/ 7144 h 190500"/>
                <a:gd name="connsiteX14" fmla="*/ 43910 w 95250"/>
                <a:gd name="connsiteY14" fmla="*/ 83820 h 190500"/>
                <a:gd name="connsiteX15" fmla="*/ 62770 w 95250"/>
                <a:gd name="connsiteY15" fmla="*/ 78962 h 190500"/>
                <a:gd name="connsiteX16" fmla="*/ 69056 w 95250"/>
                <a:gd name="connsiteY16" fmla="*/ 59912 h 190500"/>
                <a:gd name="connsiteX17" fmla="*/ 69056 w 95250"/>
                <a:gd name="connsiteY17" fmla="*/ 49340 h 190500"/>
                <a:gd name="connsiteX18" fmla="*/ 64389 w 95250"/>
                <a:gd name="connsiteY18" fmla="*/ 31433 h 190500"/>
                <a:gd name="connsiteX19" fmla="*/ 48483 w 95250"/>
                <a:gd name="connsiteY19" fmla="*/ 25622 h 190500"/>
                <a:gd name="connsiteX20" fmla="*/ 27908 w 95250"/>
                <a:gd name="connsiteY20" fmla="*/ 25622 h 190500"/>
                <a:gd name="connsiteX21" fmla="*/ 27908 w 95250"/>
                <a:gd name="connsiteY21" fmla="*/ 83820 h 190500"/>
                <a:gd name="connsiteX22" fmla="*/ 43910 w 95250"/>
                <a:gd name="connsiteY22" fmla="*/ 83820 h 190500"/>
                <a:gd name="connsiteX23" fmla="*/ 50006 w 95250"/>
                <a:gd name="connsiteY23" fmla="*/ 169354 h 190500"/>
                <a:gd name="connsiteX24" fmla="*/ 72200 w 95250"/>
                <a:gd name="connsiteY24" fmla="*/ 144875 h 190500"/>
                <a:gd name="connsiteX25" fmla="*/ 72200 w 95250"/>
                <a:gd name="connsiteY25" fmla="*/ 128873 h 190500"/>
                <a:gd name="connsiteX26" fmla="*/ 65913 w 95250"/>
                <a:gd name="connsiteY26" fmla="*/ 107823 h 190500"/>
                <a:gd name="connsiteX27" fmla="*/ 46006 w 95250"/>
                <a:gd name="connsiteY27" fmla="*/ 102013 h 190500"/>
                <a:gd name="connsiteX28" fmla="*/ 27813 w 95250"/>
                <a:gd name="connsiteY28" fmla="*/ 102013 h 190500"/>
                <a:gd name="connsiteX29" fmla="*/ 27813 w 95250"/>
                <a:gd name="connsiteY29" fmla="*/ 169259 h 190500"/>
                <a:gd name="connsiteX30" fmla="*/ 49911 w 95250"/>
                <a:gd name="connsiteY30" fmla="*/ 16925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5250" h="190500">
                  <a:moveTo>
                    <a:pt x="48959" y="7239"/>
                  </a:moveTo>
                  <a:cubicBezTo>
                    <a:pt x="63532" y="7239"/>
                    <a:pt x="73914" y="10573"/>
                    <a:pt x="80201" y="17145"/>
                  </a:cubicBezTo>
                  <a:cubicBezTo>
                    <a:pt x="86487" y="23717"/>
                    <a:pt x="89535" y="33719"/>
                    <a:pt x="89535" y="47149"/>
                  </a:cubicBezTo>
                  <a:lnTo>
                    <a:pt x="89535" y="55626"/>
                  </a:lnTo>
                  <a:cubicBezTo>
                    <a:pt x="89535" y="65246"/>
                    <a:pt x="87916" y="73057"/>
                    <a:pt x="84773" y="78962"/>
                  </a:cubicBezTo>
                  <a:cubicBezTo>
                    <a:pt x="81534" y="84868"/>
                    <a:pt x="75914" y="89059"/>
                    <a:pt x="67723" y="91440"/>
                  </a:cubicBezTo>
                  <a:cubicBezTo>
                    <a:pt x="76772" y="93821"/>
                    <a:pt x="83249" y="98393"/>
                    <a:pt x="87059" y="105061"/>
                  </a:cubicBezTo>
                  <a:cubicBezTo>
                    <a:pt x="90869" y="111728"/>
                    <a:pt x="92774" y="120110"/>
                    <a:pt x="92774" y="130016"/>
                  </a:cubicBezTo>
                  <a:lnTo>
                    <a:pt x="92774" y="145256"/>
                  </a:lnTo>
                  <a:cubicBezTo>
                    <a:pt x="92774" y="158782"/>
                    <a:pt x="89345" y="169259"/>
                    <a:pt x="82391" y="176594"/>
                  </a:cubicBezTo>
                  <a:cubicBezTo>
                    <a:pt x="75438" y="183928"/>
                    <a:pt x="64675" y="187547"/>
                    <a:pt x="50102" y="187547"/>
                  </a:cubicBezTo>
                  <a:lnTo>
                    <a:pt x="7144" y="187547"/>
                  </a:lnTo>
                  <a:lnTo>
                    <a:pt x="7144" y="7144"/>
                  </a:lnTo>
                  <a:lnTo>
                    <a:pt x="49054" y="7144"/>
                  </a:lnTo>
                  <a:close/>
                  <a:moveTo>
                    <a:pt x="43910" y="83820"/>
                  </a:moveTo>
                  <a:cubicBezTo>
                    <a:pt x="52292" y="83820"/>
                    <a:pt x="58579" y="82201"/>
                    <a:pt x="62770" y="78962"/>
                  </a:cubicBezTo>
                  <a:cubicBezTo>
                    <a:pt x="66961" y="75724"/>
                    <a:pt x="69056" y="69342"/>
                    <a:pt x="69056" y="59912"/>
                  </a:cubicBezTo>
                  <a:lnTo>
                    <a:pt x="69056" y="49340"/>
                  </a:lnTo>
                  <a:cubicBezTo>
                    <a:pt x="69056" y="41243"/>
                    <a:pt x="67533" y="35338"/>
                    <a:pt x="64389" y="31433"/>
                  </a:cubicBezTo>
                  <a:cubicBezTo>
                    <a:pt x="61246" y="27527"/>
                    <a:pt x="56007" y="25622"/>
                    <a:pt x="48483" y="25622"/>
                  </a:cubicBezTo>
                  <a:lnTo>
                    <a:pt x="27908" y="25622"/>
                  </a:lnTo>
                  <a:lnTo>
                    <a:pt x="27908" y="83820"/>
                  </a:lnTo>
                  <a:lnTo>
                    <a:pt x="43910" y="83820"/>
                  </a:lnTo>
                  <a:close/>
                  <a:moveTo>
                    <a:pt x="50006" y="169354"/>
                  </a:moveTo>
                  <a:cubicBezTo>
                    <a:pt x="64770" y="169354"/>
                    <a:pt x="72200" y="161163"/>
                    <a:pt x="72200" y="144875"/>
                  </a:cubicBezTo>
                  <a:lnTo>
                    <a:pt x="72200" y="128873"/>
                  </a:lnTo>
                  <a:cubicBezTo>
                    <a:pt x="72200" y="118777"/>
                    <a:pt x="70104" y="111728"/>
                    <a:pt x="65913" y="107823"/>
                  </a:cubicBezTo>
                  <a:cubicBezTo>
                    <a:pt x="61722" y="103918"/>
                    <a:pt x="55150" y="102013"/>
                    <a:pt x="46006" y="102013"/>
                  </a:cubicBezTo>
                  <a:lnTo>
                    <a:pt x="27813" y="102013"/>
                  </a:lnTo>
                  <a:lnTo>
                    <a:pt x="27813" y="169259"/>
                  </a:lnTo>
                  <a:lnTo>
                    <a:pt x="49911" y="169259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88668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ППК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A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4532</TotalTime>
  <Words>28</Words>
  <Application>Microsoft Office PowerPoint</Application>
  <PresentationFormat>Произвольный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Лопарев Дмитрий</cp:lastModifiedBy>
  <cp:revision>149</cp:revision>
  <dcterms:created xsi:type="dcterms:W3CDTF">2023-03-26T15:51:17Z</dcterms:created>
  <dcterms:modified xsi:type="dcterms:W3CDTF">2024-03-25T05:49:15Z</dcterms:modified>
</cp:coreProperties>
</file>